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774" autoAdjust="0"/>
  </p:normalViewPr>
  <p:slideViewPr>
    <p:cSldViewPr snapToGrid="0">
      <p:cViewPr varScale="1">
        <p:scale>
          <a:sx n="63" d="100"/>
          <a:sy n="63" d="100"/>
        </p:scale>
        <p:origin x="11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4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2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7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5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1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3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1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9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E127-E2A2-41BC-BEED-E58EA49B1201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F4FB-0302-42E5-86AC-541B11D29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5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69" y="515632"/>
            <a:ext cx="6784862" cy="4943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76" y="1369721"/>
            <a:ext cx="3901448" cy="3535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6" y="-277216"/>
            <a:ext cx="12576367" cy="747111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218">
            <a:off x="-1790057" y="-1219413"/>
            <a:ext cx="6923293" cy="3731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2739">
            <a:off x="-1701000" y="4554832"/>
            <a:ext cx="6781296" cy="42003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9991" flipH="1">
            <a:off x="-1378544" y="1630569"/>
            <a:ext cx="3205590" cy="29050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2658" flipH="1">
            <a:off x="10346957" y="2032562"/>
            <a:ext cx="3501349" cy="3173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https://png-library.net/images/kiKn5jMy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224">
            <a:off x="7702498" y="-172053"/>
            <a:ext cx="5061962" cy="3034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323652">
            <a:off x="8267402" y="610639"/>
            <a:ext cx="3772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Получатель: </a:t>
            </a:r>
            <a:r>
              <a:rPr lang="ru-RU" sz="2800" u="sng" dirty="0">
                <a:latin typeface="Gabriola" panose="04040605051002020D02" pitchFamily="82" charset="0"/>
              </a:rPr>
              <a:t>Кирюшина   Ольга Константиновна</a:t>
            </a:r>
          </a:p>
          <a:p>
            <a:r>
              <a:rPr lang="ru-RU" sz="2800" u="sng" dirty="0">
                <a:latin typeface="Gabriola" panose="04040605051002020D02" pitchFamily="82" charset="0"/>
              </a:rPr>
              <a:t>ГБОУ РОЦ №76 г. Москва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5344" y="5358051"/>
            <a:ext cx="666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Gabriola" panose="04040605051002020D02" pitchFamily="82" charset="0"/>
              </a:rPr>
              <a:t>Отправитель: </a:t>
            </a:r>
            <a:r>
              <a:rPr lang="ru-RU" sz="2800" dirty="0">
                <a:latin typeface="Gabriola" panose="04040605051002020D02" pitchFamily="82" charset="0"/>
              </a:rPr>
              <a:t>Ермакова Анна Геннадьевна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7642" flipH="1">
            <a:off x="4210105" y="-1394805"/>
            <a:ext cx="3501349" cy="3173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4339" flipH="1">
            <a:off x="4633340" y="5389963"/>
            <a:ext cx="3205590" cy="29050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78915" y="1314697"/>
            <a:ext cx="4427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latin typeface="Gabriola" panose="04040605051002020D02" pitchFamily="82" charset="0"/>
              </a:rPr>
              <a:t>Уважаемая</a:t>
            </a:r>
          </a:p>
          <a:p>
            <a:pPr algn="ctr"/>
            <a:r>
              <a:rPr lang="ru-RU" sz="4800" dirty="0">
                <a:latin typeface="Gabriola" panose="04040605051002020D02" pitchFamily="82" charset="0"/>
              </a:rPr>
              <a:t>Кирюшина  Ольга Константиновна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171" y="2953300"/>
            <a:ext cx="91176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Gabriola" panose="04040605051002020D02" pitchFamily="82" charset="0"/>
              </a:rPr>
              <a:t>   Спасибо Вам за все те знания и уроки, которые Вы нам давали. За все те мероприятия на которые вы с нами ездили. Мне хорошо запомнились наши поездки "Музей, парки, усадьбы" и особенно поездка в Питер. Вы учили нас не только математике, но и жизни. Спасибо Вам большое за всё то, что вы для нас сделали</a:t>
            </a:r>
            <a:r>
              <a:rPr lang="ru-RU" sz="2000" dirty="0">
                <a:latin typeface="Gabriola" panose="04040605051002020D02" pitchFamily="82" charset="0"/>
              </a:rPr>
              <a:t>.</a:t>
            </a:r>
            <a:endParaRPr lang="ru-RU" sz="48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https://static.tildacdn.com/tild6532-3733-4435-a231-356265613165/2020-11-25_02-45-00_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331" y="-277216"/>
            <a:ext cx="1529404" cy="152940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1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Gabriola</vt:lpstr>
      <vt:lpstr>Тема Office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Гурьева Наталья Сергеевна</dc:creator>
  <cp:lastModifiedBy>Hewlett-Packard Company</cp:lastModifiedBy>
  <cp:revision>9</cp:revision>
  <dcterms:created xsi:type="dcterms:W3CDTF">2023-10-05T15:11:02Z</dcterms:created>
  <dcterms:modified xsi:type="dcterms:W3CDTF">2024-02-27T17:14:00Z</dcterms:modified>
</cp:coreProperties>
</file>