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44" r:id="rId2"/>
  </p:sldMasterIdLst>
  <p:notesMasterIdLst>
    <p:notesMasterId r:id="rId31"/>
  </p:notesMasterIdLst>
  <p:handoutMasterIdLst>
    <p:handoutMasterId r:id="rId32"/>
  </p:handoutMasterIdLst>
  <p:sldIdLst>
    <p:sldId id="332" r:id="rId3"/>
    <p:sldId id="484" r:id="rId4"/>
    <p:sldId id="506" r:id="rId5"/>
    <p:sldId id="614" r:id="rId6"/>
    <p:sldId id="607" r:id="rId7"/>
    <p:sldId id="603" r:id="rId8"/>
    <p:sldId id="604" r:id="rId9"/>
    <p:sldId id="605" r:id="rId10"/>
    <p:sldId id="606" r:id="rId11"/>
    <p:sldId id="554" r:id="rId12"/>
    <p:sldId id="608" r:id="rId13"/>
    <p:sldId id="514" r:id="rId14"/>
    <p:sldId id="553" r:id="rId15"/>
    <p:sldId id="609" r:id="rId16"/>
    <p:sldId id="602" r:id="rId17"/>
    <p:sldId id="613" r:id="rId18"/>
    <p:sldId id="572" r:id="rId19"/>
    <p:sldId id="587" r:id="rId20"/>
    <p:sldId id="592" r:id="rId21"/>
    <p:sldId id="577" r:id="rId22"/>
    <p:sldId id="598" r:id="rId23"/>
    <p:sldId id="610" r:id="rId24"/>
    <p:sldId id="597" r:id="rId25"/>
    <p:sldId id="531" r:id="rId26"/>
    <p:sldId id="467" r:id="rId27"/>
    <p:sldId id="472" r:id="rId28"/>
    <p:sldId id="487" r:id="rId29"/>
    <p:sldId id="522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A18E5F"/>
    <a:srgbClr val="DFB641"/>
    <a:srgbClr val="926F00"/>
    <a:srgbClr val="A50021"/>
    <a:srgbClr val="CC99FF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6404" autoAdjust="0"/>
  </p:normalViewPr>
  <p:slideViewPr>
    <p:cSldViewPr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литература</c:v>
                </c:pt>
                <c:pt idx="9">
                  <c:v>иностранный язык</c:v>
                </c:pt>
                <c:pt idx="10">
                  <c:v>история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36</c:v>
                </c:pt>
                <c:pt idx="1">
                  <c:v>37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20</c:v>
                </c:pt>
                <c:pt idx="6">
                  <c:v>13</c:v>
                </c:pt>
                <c:pt idx="7">
                  <c:v>5</c:v>
                </c:pt>
                <c:pt idx="8">
                  <c:v>4</c:v>
                </c:pt>
                <c:pt idx="9">
                  <c:v>8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7-4027-B3C3-089A8E4EEE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ГВЭ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литература</c:v>
                </c:pt>
                <c:pt idx="9">
                  <c:v>иностранный язык</c:v>
                </c:pt>
                <c:pt idx="10">
                  <c:v>история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7-4F05-8366-AB9ADEB9AB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5128192"/>
        <c:axId val="224687168"/>
      </c:barChart>
      <c:catAx>
        <c:axId val="16512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687168"/>
        <c:crosses val="autoZero"/>
        <c:auto val="1"/>
        <c:lblAlgn val="ctr"/>
        <c:lblOffset val="100"/>
        <c:noMultiLvlLbl val="0"/>
      </c:catAx>
      <c:valAx>
        <c:axId val="22468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1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19697-01FB-4C73-BE6A-DCAC66D0EE0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30FFA-6E36-469D-A8F3-A396FAAB7D66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200" b="1" dirty="0" smtClean="0">
              <a:latin typeface="Arial" pitchFamily="34" charset="0"/>
              <a:cs typeface="Arial" pitchFamily="34" charset="0"/>
            </a:rPr>
            <a:t>Обязательные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AED3EF41-807A-4A6B-94E7-A5D026E2082C}" type="parTrans" cxnId="{404D8D5B-9E70-49FC-8F20-83962593E266}">
      <dgm:prSet/>
      <dgm:spPr/>
      <dgm:t>
        <a:bodyPr/>
        <a:lstStyle/>
        <a:p>
          <a:endParaRPr lang="ru-RU"/>
        </a:p>
      </dgm:t>
    </dgm:pt>
    <dgm:pt modelId="{A697AE09-559B-47ED-9395-DE1F907E8BC4}" type="sibTrans" cxnId="{404D8D5B-9E70-49FC-8F20-83962593E266}">
      <dgm:prSet/>
      <dgm:spPr/>
      <dgm:t>
        <a:bodyPr/>
        <a:lstStyle/>
        <a:p>
          <a:endParaRPr lang="ru-RU"/>
        </a:p>
      </dgm:t>
    </dgm:pt>
    <dgm:pt modelId="{DDC3CB4D-FC42-4853-8EA9-F6EA8B2EDFB3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Русский язык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858FC6C-9626-413B-9F2E-FF291B755F6D}" type="parTrans" cxnId="{7EF8C8D1-174C-483B-9249-45BCF9C86BA8}">
      <dgm:prSet/>
      <dgm:spPr/>
      <dgm:t>
        <a:bodyPr/>
        <a:lstStyle/>
        <a:p>
          <a:endParaRPr lang="ru-RU"/>
        </a:p>
      </dgm:t>
    </dgm:pt>
    <dgm:pt modelId="{A54AEBED-5BCD-4C16-A819-0E3BBC097302}" type="sibTrans" cxnId="{7EF8C8D1-174C-483B-9249-45BCF9C86BA8}">
      <dgm:prSet/>
      <dgm:spPr/>
      <dgm:t>
        <a:bodyPr/>
        <a:lstStyle/>
        <a:p>
          <a:endParaRPr lang="ru-RU"/>
        </a:p>
      </dgm:t>
    </dgm:pt>
    <dgm:pt modelId="{3768BFD7-6472-4B60-A650-2C33EC3E9AC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выбору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4DBD05D-9178-4378-B935-A06118AD03F1}" type="parTrans" cxnId="{808BFED8-8FCF-483E-8ACE-1D2E65D1CD79}">
      <dgm:prSet/>
      <dgm:spPr/>
      <dgm:t>
        <a:bodyPr/>
        <a:lstStyle/>
        <a:p>
          <a:endParaRPr lang="ru-RU"/>
        </a:p>
      </dgm:t>
    </dgm:pt>
    <dgm:pt modelId="{EAEE8AAD-68CE-4025-BBFD-9FB8B04562F4}" type="sibTrans" cxnId="{808BFED8-8FCF-483E-8ACE-1D2E65D1CD79}">
      <dgm:prSet/>
      <dgm:spPr/>
      <dgm:t>
        <a:bodyPr/>
        <a:lstStyle/>
        <a:p>
          <a:endParaRPr lang="ru-RU"/>
        </a:p>
      </dgm:t>
    </dgm:pt>
    <dgm:pt modelId="{8A6C5EC9-DBD6-4A3C-98D6-AD3A5451B73C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Физика, химия, биология,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00CD42D-4C63-4CF9-ACE3-B032BA5EAD35}" type="parTrans" cxnId="{D74C31B3-198F-4AE9-8E10-E14242FDA74A}">
      <dgm:prSet/>
      <dgm:spPr/>
      <dgm:t>
        <a:bodyPr/>
        <a:lstStyle/>
        <a:p>
          <a:endParaRPr lang="ru-RU"/>
        </a:p>
      </dgm:t>
    </dgm:pt>
    <dgm:pt modelId="{7C9A3BE4-9D49-4934-A238-FB8FB1EDDA32}" type="sibTrans" cxnId="{D74C31B3-198F-4AE9-8E10-E14242FDA74A}">
      <dgm:prSet/>
      <dgm:spPr/>
      <dgm:t>
        <a:bodyPr/>
        <a:lstStyle/>
        <a:p>
          <a:endParaRPr lang="ru-RU"/>
        </a:p>
      </dgm:t>
    </dgm:pt>
    <dgm:pt modelId="{CAA1046F-655F-44B1-85F8-10A0D127F166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Математика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5AFABDC-56CC-4968-8710-0C8FC88C9B30}" type="parTrans" cxnId="{0ABD76C3-EB2C-49C2-A9F3-AD3AB93A9E11}">
      <dgm:prSet/>
      <dgm:spPr/>
      <dgm:t>
        <a:bodyPr/>
        <a:lstStyle/>
        <a:p>
          <a:endParaRPr lang="ru-RU"/>
        </a:p>
      </dgm:t>
    </dgm:pt>
    <dgm:pt modelId="{487C5879-ACA5-46FA-8B6E-7EB90CDAB013}" type="sibTrans" cxnId="{0ABD76C3-EB2C-49C2-A9F3-AD3AB93A9E11}">
      <dgm:prSet/>
      <dgm:spPr/>
      <dgm:t>
        <a:bodyPr/>
        <a:lstStyle/>
        <a:p>
          <a:endParaRPr lang="ru-RU"/>
        </a:p>
      </dgm:t>
    </dgm:pt>
    <dgm:pt modelId="{ECB1FCF2-DACA-4DEA-BDA7-40474F63E33D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Информатика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533C067-B774-4B32-BCF9-67516B644B04}" type="parTrans" cxnId="{33CC65CC-7222-4BC2-811D-3CEDC2F1D49A}">
      <dgm:prSet/>
      <dgm:spPr/>
      <dgm:t>
        <a:bodyPr/>
        <a:lstStyle/>
        <a:p>
          <a:endParaRPr lang="ru-RU"/>
        </a:p>
      </dgm:t>
    </dgm:pt>
    <dgm:pt modelId="{5ED2BC0D-6FE9-47D0-905E-1103BAEC771F}" type="sibTrans" cxnId="{33CC65CC-7222-4BC2-811D-3CEDC2F1D49A}">
      <dgm:prSet/>
      <dgm:spPr/>
      <dgm:t>
        <a:bodyPr/>
        <a:lstStyle/>
        <a:p>
          <a:endParaRPr lang="ru-RU"/>
        </a:p>
      </dgm:t>
    </dgm:pt>
    <dgm:pt modelId="{F31ED24D-6A10-4F0A-8A49-3CA19C3737D7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Литература, география,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95CC69F-92DF-4940-A348-950DBDE83623}" type="parTrans" cxnId="{C01E5642-A532-436A-A29B-B29944B02A3B}">
      <dgm:prSet/>
      <dgm:spPr/>
      <dgm:t>
        <a:bodyPr/>
        <a:lstStyle/>
        <a:p>
          <a:endParaRPr lang="ru-RU"/>
        </a:p>
      </dgm:t>
    </dgm:pt>
    <dgm:pt modelId="{E0761067-E53F-41CF-9392-D28B2B602C65}" type="sibTrans" cxnId="{C01E5642-A532-436A-A29B-B29944B02A3B}">
      <dgm:prSet/>
      <dgm:spPr/>
      <dgm:t>
        <a:bodyPr/>
        <a:lstStyle/>
        <a:p>
          <a:endParaRPr lang="ru-RU"/>
        </a:p>
      </dgm:t>
    </dgm:pt>
    <dgm:pt modelId="{2410A870-7091-4B10-BCF0-7EB1135E42FE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Иностранные языки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66A1A87-D35B-4445-B448-46ED311EEE29}" type="parTrans" cxnId="{D8A1F0B2-A000-43D1-9248-CE0A48D10CE8}">
      <dgm:prSet/>
      <dgm:spPr/>
      <dgm:t>
        <a:bodyPr/>
        <a:lstStyle/>
        <a:p>
          <a:endParaRPr lang="ru-RU"/>
        </a:p>
      </dgm:t>
    </dgm:pt>
    <dgm:pt modelId="{38678455-0CEB-4810-B3F5-3A7B48CEA95E}" type="sibTrans" cxnId="{D8A1F0B2-A000-43D1-9248-CE0A48D10CE8}">
      <dgm:prSet/>
      <dgm:spPr/>
      <dgm:t>
        <a:bodyPr/>
        <a:lstStyle/>
        <a:p>
          <a:endParaRPr lang="ru-RU"/>
        </a:p>
      </dgm:t>
    </dgm:pt>
    <dgm:pt modelId="{F502CE18-EED9-4FA8-B2B2-1DDBD962BEB3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История, обществознание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C1DDEDD-EC2B-49A9-B958-3172F521D9D8}" type="parTrans" cxnId="{AF7FB6D1-D880-429B-BD78-68BAA1FBB88A}">
      <dgm:prSet/>
      <dgm:spPr/>
      <dgm:t>
        <a:bodyPr/>
        <a:lstStyle/>
        <a:p>
          <a:endParaRPr lang="ru-RU"/>
        </a:p>
      </dgm:t>
    </dgm:pt>
    <dgm:pt modelId="{FE17510F-1611-47DB-8128-B40361C49F1D}" type="sibTrans" cxnId="{AF7FB6D1-D880-429B-BD78-68BAA1FBB88A}">
      <dgm:prSet/>
      <dgm:spPr/>
      <dgm:t>
        <a:bodyPr/>
        <a:lstStyle/>
        <a:p>
          <a:endParaRPr lang="ru-RU"/>
        </a:p>
      </dgm:t>
    </dgm:pt>
    <dgm:pt modelId="{581FBD9D-BD7B-44ED-9448-850A1910CD58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F0E4B478-754E-4E19-AE54-863EB49B7C06}" type="parTrans" cxnId="{324F8F4C-ACDF-4622-B75A-BF89B10BD31A}">
      <dgm:prSet/>
      <dgm:spPr/>
      <dgm:t>
        <a:bodyPr/>
        <a:lstStyle/>
        <a:p>
          <a:endParaRPr lang="ru-RU"/>
        </a:p>
      </dgm:t>
    </dgm:pt>
    <dgm:pt modelId="{E5C7B398-0759-4C5A-A84E-6E2DFD8EC4A4}" type="sibTrans" cxnId="{324F8F4C-ACDF-4622-B75A-BF89B10BD31A}">
      <dgm:prSet/>
      <dgm:spPr/>
      <dgm:t>
        <a:bodyPr/>
        <a:lstStyle/>
        <a:p>
          <a:endParaRPr lang="ru-RU"/>
        </a:p>
      </dgm:t>
    </dgm:pt>
    <dgm:pt modelId="{A1D662CB-2475-4C43-B669-6FFD702FEA5D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 anchor="ctr"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9F2B5FE-2FF4-42DB-9ECB-6642F556D821}" type="parTrans" cxnId="{F9E54882-CFE0-47E0-B2A2-ED8BC94492CB}">
      <dgm:prSet/>
      <dgm:spPr/>
      <dgm:t>
        <a:bodyPr/>
        <a:lstStyle/>
        <a:p>
          <a:endParaRPr lang="ru-RU"/>
        </a:p>
      </dgm:t>
    </dgm:pt>
    <dgm:pt modelId="{ACABDB89-3F96-4E36-8653-81A3841721F9}" type="sibTrans" cxnId="{F9E54882-CFE0-47E0-B2A2-ED8BC94492CB}">
      <dgm:prSet/>
      <dgm:spPr/>
      <dgm:t>
        <a:bodyPr/>
        <a:lstStyle/>
        <a:p>
          <a:endParaRPr lang="ru-RU"/>
        </a:p>
      </dgm:t>
    </dgm:pt>
    <dgm:pt modelId="{CBAB373A-C13E-4EE8-A213-800725F4BFB2}" type="pres">
      <dgm:prSet presAssocID="{BBF19697-01FB-4C73-BE6A-DCAC66D0EE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02A75D-DF2E-4E69-B633-C9A6C8305838}" type="pres">
      <dgm:prSet presAssocID="{4D330FFA-6E36-469D-A8F3-A396FAAB7D66}" presName="linNode" presStyleCnt="0"/>
      <dgm:spPr/>
    </dgm:pt>
    <dgm:pt modelId="{A5888A36-59B9-4800-8ABC-FC7A45D1344F}" type="pres">
      <dgm:prSet presAssocID="{4D330FFA-6E36-469D-A8F3-A396FAAB7D66}" presName="parentShp" presStyleLbl="node1" presStyleIdx="0" presStyleCnt="2" custScaleX="85116" custLinFactNeighborX="-4249" custLinFactNeighborY="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85333-9757-4D1F-9FE5-8AB87DCD7619}" type="pres">
      <dgm:prSet presAssocID="{4D330FFA-6E36-469D-A8F3-A396FAAB7D66}" presName="childShp" presStyleLbl="bgAccFollowNode1" presStyleIdx="0" presStyleCnt="2" custScaleX="108261" custLinFactNeighborX="-2334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07CA6-4B69-472C-834E-7D10DA17DC78}" type="pres">
      <dgm:prSet presAssocID="{A697AE09-559B-47ED-9395-DE1F907E8BC4}" presName="spacing" presStyleCnt="0"/>
      <dgm:spPr/>
    </dgm:pt>
    <dgm:pt modelId="{655A5825-2931-41B3-9681-BE2A2C3EC4F0}" type="pres">
      <dgm:prSet presAssocID="{3768BFD7-6472-4B60-A650-2C33EC3E9ACF}" presName="linNode" presStyleCnt="0"/>
      <dgm:spPr/>
    </dgm:pt>
    <dgm:pt modelId="{FFA7F371-AD00-4117-A7E3-1A4E132C6BBF}" type="pres">
      <dgm:prSet presAssocID="{3768BFD7-6472-4B60-A650-2C33EC3E9ACF}" presName="parentShp" presStyleLbl="node1" presStyleIdx="1" presStyleCnt="2" custScaleX="8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FF79E-1AB7-43C3-AFEB-AB1649445909}" type="pres">
      <dgm:prSet presAssocID="{3768BFD7-6472-4B60-A650-2C33EC3E9ACF}" presName="childShp" presStyleLbl="bgAccFollowNode1" presStyleIdx="1" presStyleCnt="2" custScaleX="11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91EB0-722B-4184-942B-E21F1E2D6C81}" type="presOf" srcId="{4D330FFA-6E36-469D-A8F3-A396FAAB7D66}" destId="{A5888A36-59B9-4800-8ABC-FC7A45D1344F}" srcOrd="0" destOrd="0" presId="urn:microsoft.com/office/officeart/2005/8/layout/vList6"/>
    <dgm:cxn modelId="{AF7FB6D1-D880-429B-BD78-68BAA1FBB88A}" srcId="{3768BFD7-6472-4B60-A650-2C33EC3E9ACF}" destId="{F502CE18-EED9-4FA8-B2B2-1DDBD962BEB3}" srcOrd="2" destOrd="0" parTransId="{FC1DDEDD-EC2B-49A9-B958-3172F521D9D8}" sibTransId="{FE17510F-1611-47DB-8128-B40361C49F1D}"/>
    <dgm:cxn modelId="{EF2ABB35-877B-4D3F-8E9A-6EF4C8A29905}" type="presOf" srcId="{A1D662CB-2475-4C43-B669-6FFD702FEA5D}" destId="{EEB85333-9757-4D1F-9FE5-8AB87DCD7619}" srcOrd="0" destOrd="0" presId="urn:microsoft.com/office/officeart/2005/8/layout/vList6"/>
    <dgm:cxn modelId="{DC5AF6E7-DA8F-4025-9F2D-7270B5BA9333}" type="presOf" srcId="{ECB1FCF2-DACA-4DEA-BDA7-40474F63E33D}" destId="{9DEFF79E-1AB7-43C3-AFEB-AB1649445909}" srcOrd="0" destOrd="1" presId="urn:microsoft.com/office/officeart/2005/8/layout/vList6"/>
    <dgm:cxn modelId="{9776E557-BE33-401B-A2B1-03694519BD2D}" type="presOf" srcId="{8A6C5EC9-DBD6-4A3C-98D6-AD3A5451B73C}" destId="{9DEFF79E-1AB7-43C3-AFEB-AB1649445909}" srcOrd="0" destOrd="0" presId="urn:microsoft.com/office/officeart/2005/8/layout/vList6"/>
    <dgm:cxn modelId="{404D8D5B-9E70-49FC-8F20-83962593E266}" srcId="{BBF19697-01FB-4C73-BE6A-DCAC66D0EE00}" destId="{4D330FFA-6E36-469D-A8F3-A396FAAB7D66}" srcOrd="0" destOrd="0" parTransId="{AED3EF41-807A-4A6B-94E7-A5D026E2082C}" sibTransId="{A697AE09-559B-47ED-9395-DE1F907E8BC4}"/>
    <dgm:cxn modelId="{324F8F4C-ACDF-4622-B75A-BF89B10BD31A}" srcId="{4D330FFA-6E36-469D-A8F3-A396FAAB7D66}" destId="{581FBD9D-BD7B-44ED-9448-850A1910CD58}" srcOrd="3" destOrd="0" parTransId="{F0E4B478-754E-4E19-AE54-863EB49B7C06}" sibTransId="{E5C7B398-0759-4C5A-A84E-6E2DFD8EC4A4}"/>
    <dgm:cxn modelId="{46EADDD1-BE46-4CBF-AFA4-5D87CCA476EA}" type="presOf" srcId="{BBF19697-01FB-4C73-BE6A-DCAC66D0EE00}" destId="{CBAB373A-C13E-4EE8-A213-800725F4BFB2}" srcOrd="0" destOrd="0" presId="urn:microsoft.com/office/officeart/2005/8/layout/vList6"/>
    <dgm:cxn modelId="{F9E54882-CFE0-47E0-B2A2-ED8BC94492CB}" srcId="{4D330FFA-6E36-469D-A8F3-A396FAAB7D66}" destId="{A1D662CB-2475-4C43-B669-6FFD702FEA5D}" srcOrd="0" destOrd="0" parTransId="{89F2B5FE-2FF4-42DB-9ECB-6642F556D821}" sibTransId="{ACABDB89-3F96-4E36-8653-81A3841721F9}"/>
    <dgm:cxn modelId="{243BDAB8-7DD3-44F8-8EBD-8799944EB5C4}" type="presOf" srcId="{CAA1046F-655F-44B1-85F8-10A0D127F166}" destId="{EEB85333-9757-4D1F-9FE5-8AB87DCD7619}" srcOrd="0" destOrd="2" presId="urn:microsoft.com/office/officeart/2005/8/layout/vList6"/>
    <dgm:cxn modelId="{A26D9E6A-C0E6-4E88-9628-73DBA6990CDC}" type="presOf" srcId="{DDC3CB4D-FC42-4853-8EA9-F6EA8B2EDFB3}" destId="{EEB85333-9757-4D1F-9FE5-8AB87DCD7619}" srcOrd="0" destOrd="1" presId="urn:microsoft.com/office/officeart/2005/8/layout/vList6"/>
    <dgm:cxn modelId="{DF9CCF1C-9E03-464D-8EE1-8586B8D5E5D5}" type="presOf" srcId="{F31ED24D-6A10-4F0A-8A49-3CA19C3737D7}" destId="{9DEFF79E-1AB7-43C3-AFEB-AB1649445909}" srcOrd="0" destOrd="3" presId="urn:microsoft.com/office/officeart/2005/8/layout/vList6"/>
    <dgm:cxn modelId="{34FFEA2C-337E-4B03-A4CF-25A3262D2D58}" type="presOf" srcId="{2410A870-7091-4B10-BCF0-7EB1135E42FE}" destId="{9DEFF79E-1AB7-43C3-AFEB-AB1649445909}" srcOrd="0" destOrd="4" presId="urn:microsoft.com/office/officeart/2005/8/layout/vList6"/>
    <dgm:cxn modelId="{C01E5642-A532-436A-A29B-B29944B02A3B}" srcId="{3768BFD7-6472-4B60-A650-2C33EC3E9ACF}" destId="{F31ED24D-6A10-4F0A-8A49-3CA19C3737D7}" srcOrd="3" destOrd="0" parTransId="{F95CC69F-92DF-4940-A348-950DBDE83623}" sibTransId="{E0761067-E53F-41CF-9392-D28B2B602C65}"/>
    <dgm:cxn modelId="{D8A1F0B2-A000-43D1-9248-CE0A48D10CE8}" srcId="{3768BFD7-6472-4B60-A650-2C33EC3E9ACF}" destId="{2410A870-7091-4B10-BCF0-7EB1135E42FE}" srcOrd="4" destOrd="0" parTransId="{D66A1A87-D35B-4445-B448-46ED311EEE29}" sibTransId="{38678455-0CEB-4810-B3F5-3A7B48CEA95E}"/>
    <dgm:cxn modelId="{FDF98DD7-FC62-439A-9CAB-70A789F03A61}" type="presOf" srcId="{581FBD9D-BD7B-44ED-9448-850A1910CD58}" destId="{EEB85333-9757-4D1F-9FE5-8AB87DCD7619}" srcOrd="0" destOrd="3" presId="urn:microsoft.com/office/officeart/2005/8/layout/vList6"/>
    <dgm:cxn modelId="{808BFED8-8FCF-483E-8ACE-1D2E65D1CD79}" srcId="{BBF19697-01FB-4C73-BE6A-DCAC66D0EE00}" destId="{3768BFD7-6472-4B60-A650-2C33EC3E9ACF}" srcOrd="1" destOrd="0" parTransId="{E4DBD05D-9178-4378-B935-A06118AD03F1}" sibTransId="{EAEE8AAD-68CE-4025-BBFD-9FB8B04562F4}"/>
    <dgm:cxn modelId="{0D7F05EA-6753-4174-B97B-75D5EB3C9FD3}" type="presOf" srcId="{F502CE18-EED9-4FA8-B2B2-1DDBD962BEB3}" destId="{9DEFF79E-1AB7-43C3-AFEB-AB1649445909}" srcOrd="0" destOrd="2" presId="urn:microsoft.com/office/officeart/2005/8/layout/vList6"/>
    <dgm:cxn modelId="{8C47C12C-2982-4F6A-AC2C-F018EC8CD146}" type="presOf" srcId="{3768BFD7-6472-4B60-A650-2C33EC3E9ACF}" destId="{FFA7F371-AD00-4117-A7E3-1A4E132C6BBF}" srcOrd="0" destOrd="0" presId="urn:microsoft.com/office/officeart/2005/8/layout/vList6"/>
    <dgm:cxn modelId="{7EF8C8D1-174C-483B-9249-45BCF9C86BA8}" srcId="{4D330FFA-6E36-469D-A8F3-A396FAAB7D66}" destId="{DDC3CB4D-FC42-4853-8EA9-F6EA8B2EDFB3}" srcOrd="1" destOrd="0" parTransId="{A858FC6C-9626-413B-9F2E-FF291B755F6D}" sibTransId="{A54AEBED-5BCD-4C16-A819-0E3BBC097302}"/>
    <dgm:cxn modelId="{0ABD76C3-EB2C-49C2-A9F3-AD3AB93A9E11}" srcId="{4D330FFA-6E36-469D-A8F3-A396FAAB7D66}" destId="{CAA1046F-655F-44B1-85F8-10A0D127F166}" srcOrd="2" destOrd="0" parTransId="{45AFABDC-56CC-4968-8710-0C8FC88C9B30}" sibTransId="{487C5879-ACA5-46FA-8B6E-7EB90CDAB013}"/>
    <dgm:cxn modelId="{D74C31B3-198F-4AE9-8E10-E14242FDA74A}" srcId="{3768BFD7-6472-4B60-A650-2C33EC3E9ACF}" destId="{8A6C5EC9-DBD6-4A3C-98D6-AD3A5451B73C}" srcOrd="0" destOrd="0" parTransId="{900CD42D-4C63-4CF9-ACE3-B032BA5EAD35}" sibTransId="{7C9A3BE4-9D49-4934-A238-FB8FB1EDDA32}"/>
    <dgm:cxn modelId="{33CC65CC-7222-4BC2-811D-3CEDC2F1D49A}" srcId="{3768BFD7-6472-4B60-A650-2C33EC3E9ACF}" destId="{ECB1FCF2-DACA-4DEA-BDA7-40474F63E33D}" srcOrd="1" destOrd="0" parTransId="{D533C067-B774-4B32-BCF9-67516B644B04}" sibTransId="{5ED2BC0D-6FE9-47D0-905E-1103BAEC771F}"/>
    <dgm:cxn modelId="{8491171C-FA4F-422D-BEF9-D33F5400EDBB}" type="presParOf" srcId="{CBAB373A-C13E-4EE8-A213-800725F4BFB2}" destId="{2D02A75D-DF2E-4E69-B633-C9A6C8305838}" srcOrd="0" destOrd="0" presId="urn:microsoft.com/office/officeart/2005/8/layout/vList6"/>
    <dgm:cxn modelId="{A6F8D778-53F1-47DD-A16B-05288F804607}" type="presParOf" srcId="{2D02A75D-DF2E-4E69-B633-C9A6C8305838}" destId="{A5888A36-59B9-4800-8ABC-FC7A45D1344F}" srcOrd="0" destOrd="0" presId="urn:microsoft.com/office/officeart/2005/8/layout/vList6"/>
    <dgm:cxn modelId="{A4B683DF-98C1-4AB0-86B5-85C4B4DEA574}" type="presParOf" srcId="{2D02A75D-DF2E-4E69-B633-C9A6C8305838}" destId="{EEB85333-9757-4D1F-9FE5-8AB87DCD7619}" srcOrd="1" destOrd="0" presId="urn:microsoft.com/office/officeart/2005/8/layout/vList6"/>
    <dgm:cxn modelId="{BC3B3C32-CB84-49A9-9913-45884FCE4AEC}" type="presParOf" srcId="{CBAB373A-C13E-4EE8-A213-800725F4BFB2}" destId="{E0B07CA6-4B69-472C-834E-7D10DA17DC78}" srcOrd="1" destOrd="0" presId="urn:microsoft.com/office/officeart/2005/8/layout/vList6"/>
    <dgm:cxn modelId="{B1D77D98-E15F-4204-8ED0-5453048BBCA2}" type="presParOf" srcId="{CBAB373A-C13E-4EE8-A213-800725F4BFB2}" destId="{655A5825-2931-41B3-9681-BE2A2C3EC4F0}" srcOrd="2" destOrd="0" presId="urn:microsoft.com/office/officeart/2005/8/layout/vList6"/>
    <dgm:cxn modelId="{8FF49DAC-4F10-4227-B4D9-1BA7467F8B38}" type="presParOf" srcId="{655A5825-2931-41B3-9681-BE2A2C3EC4F0}" destId="{FFA7F371-AD00-4117-A7E3-1A4E132C6BBF}" srcOrd="0" destOrd="0" presId="urn:microsoft.com/office/officeart/2005/8/layout/vList6"/>
    <dgm:cxn modelId="{D59ECDDC-B8DA-4019-840D-1EFAF01585B3}" type="presParOf" srcId="{655A5825-2931-41B3-9681-BE2A2C3EC4F0}" destId="{9DEFF79E-1AB7-43C3-AFEB-AB16494459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CEBE7-ED1A-41B2-A05A-273F5C4AB5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F2F94-F550-43C3-8AAD-F8789362EC07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ГИА-9</a:t>
          </a:r>
          <a:endParaRPr lang="ru-RU" dirty="0">
            <a:solidFill>
              <a:schemeClr val="tx1"/>
            </a:solidFill>
          </a:endParaRPr>
        </a:p>
      </dgm:t>
    </dgm:pt>
    <dgm:pt modelId="{C3446AC5-16E7-492B-AF56-94DAE10C678E}" type="parTrans" cxnId="{E7C593C7-5F1D-4684-9C04-E3639DA16CEE}">
      <dgm:prSet/>
      <dgm:spPr/>
      <dgm:t>
        <a:bodyPr/>
        <a:lstStyle/>
        <a:p>
          <a:endParaRPr lang="ru-RU"/>
        </a:p>
      </dgm:t>
    </dgm:pt>
    <dgm:pt modelId="{FD2D14E1-9F17-47FA-A654-B4426F464F54}" type="sibTrans" cxnId="{E7C593C7-5F1D-4684-9C04-E3639DA16CEE}">
      <dgm:prSet/>
      <dgm:spPr/>
      <dgm:t>
        <a:bodyPr/>
        <a:lstStyle/>
        <a:p>
          <a:endParaRPr lang="ru-RU"/>
        </a:p>
      </dgm:t>
    </dgm:pt>
    <dgm:pt modelId="{07194140-ECD7-49CD-9AB5-7ED41AB0EFA8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ГВЭ-16 чел (30%)</a:t>
          </a:r>
          <a:endParaRPr lang="ru-RU" dirty="0">
            <a:solidFill>
              <a:schemeClr val="tx1"/>
            </a:solidFill>
          </a:endParaRPr>
        </a:p>
      </dgm:t>
    </dgm:pt>
    <dgm:pt modelId="{636716B6-BB58-4166-B847-81C0ED0A3C40}" type="parTrans" cxnId="{47785748-E8A5-4E29-9980-A71FC1493858}">
      <dgm:prSet/>
      <dgm:spPr/>
      <dgm:t>
        <a:bodyPr/>
        <a:lstStyle/>
        <a:p>
          <a:endParaRPr lang="ru-RU"/>
        </a:p>
      </dgm:t>
    </dgm:pt>
    <dgm:pt modelId="{D6F16851-66C5-45AA-92E6-8F1940DF8C56}" type="sibTrans" cxnId="{47785748-E8A5-4E29-9980-A71FC1493858}">
      <dgm:prSet/>
      <dgm:spPr/>
      <dgm:t>
        <a:bodyPr/>
        <a:lstStyle/>
        <a:p>
          <a:endParaRPr lang="ru-RU"/>
        </a:p>
      </dgm:t>
    </dgm:pt>
    <dgm:pt modelId="{7147B9AD-AD3A-41B3-86EF-E61A2BA6B0C7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ОГЭ</a:t>
          </a:r>
          <a:endParaRPr lang="ru-RU" dirty="0">
            <a:solidFill>
              <a:schemeClr val="tx1"/>
            </a:solidFill>
          </a:endParaRPr>
        </a:p>
      </dgm:t>
    </dgm:pt>
    <dgm:pt modelId="{B81D7F76-B3D5-4DCE-A4E8-4532C11D247F}" type="sibTrans" cxnId="{A3848290-7AF5-4ED0-898E-FA24DC79A907}">
      <dgm:prSet/>
      <dgm:spPr/>
      <dgm:t>
        <a:bodyPr/>
        <a:lstStyle/>
        <a:p>
          <a:endParaRPr lang="ru-RU"/>
        </a:p>
      </dgm:t>
    </dgm:pt>
    <dgm:pt modelId="{469EEF18-8659-4441-835B-E4E07B6A4DBC}" type="parTrans" cxnId="{A3848290-7AF5-4ED0-898E-FA24DC79A907}">
      <dgm:prSet/>
      <dgm:spPr/>
      <dgm:t>
        <a:bodyPr/>
        <a:lstStyle/>
        <a:p>
          <a:endParaRPr lang="ru-RU"/>
        </a:p>
      </dgm:t>
    </dgm:pt>
    <dgm:pt modelId="{44DBAFB2-B69F-4771-AD28-CB41622B7662}" type="pres">
      <dgm:prSet presAssocID="{1E7CEBE7-ED1A-41B2-A05A-273F5C4AB5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44A8F1-7DEF-4755-AB42-228C2E0A59A8}" type="pres">
      <dgm:prSet presAssocID="{6B1F2F94-F550-43C3-8AAD-F8789362EC07}" presName="hierRoot1" presStyleCnt="0">
        <dgm:presLayoutVars>
          <dgm:hierBranch val="init"/>
        </dgm:presLayoutVars>
      </dgm:prSet>
      <dgm:spPr/>
    </dgm:pt>
    <dgm:pt modelId="{BFC9A16B-B778-4AAE-B599-2A3860DDADB4}" type="pres">
      <dgm:prSet presAssocID="{6B1F2F94-F550-43C3-8AAD-F8789362EC07}" presName="rootComposite1" presStyleCnt="0"/>
      <dgm:spPr/>
    </dgm:pt>
    <dgm:pt modelId="{34DCA003-AC0A-4316-A3A1-39EC8CDD18BD}" type="pres">
      <dgm:prSet presAssocID="{6B1F2F94-F550-43C3-8AAD-F8789362EC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3AF6E-F21C-4F25-A0C4-460AF8260881}" type="pres">
      <dgm:prSet presAssocID="{6B1F2F94-F550-43C3-8AAD-F8789362EC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BF0A18-9AA7-4F85-818D-1770F56FB6B0}" type="pres">
      <dgm:prSet presAssocID="{6B1F2F94-F550-43C3-8AAD-F8789362EC07}" presName="hierChild2" presStyleCnt="0"/>
      <dgm:spPr/>
    </dgm:pt>
    <dgm:pt modelId="{58920826-3B97-4C30-9569-749867C97F66}" type="pres">
      <dgm:prSet presAssocID="{469EEF18-8659-4441-835B-E4E07B6A4DB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87F97E4-FB21-414F-869D-9F204CF87971}" type="pres">
      <dgm:prSet presAssocID="{7147B9AD-AD3A-41B3-86EF-E61A2BA6B0C7}" presName="hierRoot2" presStyleCnt="0">
        <dgm:presLayoutVars>
          <dgm:hierBranch val="init"/>
        </dgm:presLayoutVars>
      </dgm:prSet>
      <dgm:spPr/>
    </dgm:pt>
    <dgm:pt modelId="{F6ACD9A9-42D2-4EF3-96F4-5F9A7F45A4F3}" type="pres">
      <dgm:prSet presAssocID="{7147B9AD-AD3A-41B3-86EF-E61A2BA6B0C7}" presName="rootComposite" presStyleCnt="0"/>
      <dgm:spPr/>
    </dgm:pt>
    <dgm:pt modelId="{58B45FCF-4C37-4539-A2A3-352CA6E772A7}" type="pres">
      <dgm:prSet presAssocID="{7147B9AD-AD3A-41B3-86EF-E61A2BA6B0C7}" presName="rootText" presStyleLbl="node2" presStyleIdx="0" presStyleCnt="2" custScaleX="127398" custScaleY="134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63A8CA-8F1B-4DDE-AD4C-D8C87F3977DE}" type="pres">
      <dgm:prSet presAssocID="{7147B9AD-AD3A-41B3-86EF-E61A2BA6B0C7}" presName="rootConnector" presStyleLbl="node2" presStyleIdx="0" presStyleCnt="2"/>
      <dgm:spPr/>
      <dgm:t>
        <a:bodyPr/>
        <a:lstStyle/>
        <a:p>
          <a:endParaRPr lang="ru-RU"/>
        </a:p>
      </dgm:t>
    </dgm:pt>
    <dgm:pt modelId="{0FC989B3-E648-4CC8-9ECE-68414710320C}" type="pres">
      <dgm:prSet presAssocID="{7147B9AD-AD3A-41B3-86EF-E61A2BA6B0C7}" presName="hierChild4" presStyleCnt="0"/>
      <dgm:spPr/>
    </dgm:pt>
    <dgm:pt modelId="{C680A232-A682-4882-B970-E63B7D13215E}" type="pres">
      <dgm:prSet presAssocID="{7147B9AD-AD3A-41B3-86EF-E61A2BA6B0C7}" presName="hierChild5" presStyleCnt="0"/>
      <dgm:spPr/>
    </dgm:pt>
    <dgm:pt modelId="{D8080F8D-D3BF-47B8-9622-66EFA6F804F4}" type="pres">
      <dgm:prSet presAssocID="{636716B6-BB58-4166-B847-81C0ED0A3C4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D81C1BA-9BBA-45EF-95C9-F8FE78C43C4D}" type="pres">
      <dgm:prSet presAssocID="{07194140-ECD7-49CD-9AB5-7ED41AB0EFA8}" presName="hierRoot2" presStyleCnt="0">
        <dgm:presLayoutVars>
          <dgm:hierBranch val="init"/>
        </dgm:presLayoutVars>
      </dgm:prSet>
      <dgm:spPr/>
    </dgm:pt>
    <dgm:pt modelId="{5B910000-5E22-4136-A37C-93B76B222A08}" type="pres">
      <dgm:prSet presAssocID="{07194140-ECD7-49CD-9AB5-7ED41AB0EFA8}" presName="rootComposite" presStyleCnt="0"/>
      <dgm:spPr/>
    </dgm:pt>
    <dgm:pt modelId="{F40EE93B-4908-4B42-98F9-C1B31CC77666}" type="pres">
      <dgm:prSet presAssocID="{07194140-ECD7-49CD-9AB5-7ED41AB0EFA8}" presName="rootText" presStyleLbl="node2" presStyleIdx="1" presStyleCnt="2" custScaleX="142088" custScaleY="134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9B1D8-B009-4D64-B40D-4EA4553CAECB}" type="pres">
      <dgm:prSet presAssocID="{07194140-ECD7-49CD-9AB5-7ED41AB0EFA8}" presName="rootConnector" presStyleLbl="node2" presStyleIdx="1" presStyleCnt="2"/>
      <dgm:spPr/>
      <dgm:t>
        <a:bodyPr/>
        <a:lstStyle/>
        <a:p>
          <a:endParaRPr lang="ru-RU"/>
        </a:p>
      </dgm:t>
    </dgm:pt>
    <dgm:pt modelId="{2C481810-EF14-45B3-9FE8-3203532E4116}" type="pres">
      <dgm:prSet presAssocID="{07194140-ECD7-49CD-9AB5-7ED41AB0EFA8}" presName="hierChild4" presStyleCnt="0"/>
      <dgm:spPr/>
    </dgm:pt>
    <dgm:pt modelId="{7990D1CE-89FB-494D-8021-F8D0BDA2F256}" type="pres">
      <dgm:prSet presAssocID="{07194140-ECD7-49CD-9AB5-7ED41AB0EFA8}" presName="hierChild5" presStyleCnt="0"/>
      <dgm:spPr/>
    </dgm:pt>
    <dgm:pt modelId="{CFA23CF1-2A35-4400-B332-3BA732604A6C}" type="pres">
      <dgm:prSet presAssocID="{6B1F2F94-F550-43C3-8AAD-F8789362EC07}" presName="hierChild3" presStyleCnt="0"/>
      <dgm:spPr/>
    </dgm:pt>
  </dgm:ptLst>
  <dgm:cxnLst>
    <dgm:cxn modelId="{E7C593C7-5F1D-4684-9C04-E3639DA16CEE}" srcId="{1E7CEBE7-ED1A-41B2-A05A-273F5C4AB5C1}" destId="{6B1F2F94-F550-43C3-8AAD-F8789362EC07}" srcOrd="0" destOrd="0" parTransId="{C3446AC5-16E7-492B-AF56-94DAE10C678E}" sibTransId="{FD2D14E1-9F17-47FA-A654-B4426F464F54}"/>
    <dgm:cxn modelId="{C2B207DB-7ACC-4FD5-B922-573D151886AA}" type="presOf" srcId="{6B1F2F94-F550-43C3-8AAD-F8789362EC07}" destId="{34DCA003-AC0A-4316-A3A1-39EC8CDD18BD}" srcOrd="0" destOrd="0" presId="urn:microsoft.com/office/officeart/2005/8/layout/orgChart1"/>
    <dgm:cxn modelId="{B9FE0BEE-EFB9-421B-A212-EC74709ECC59}" type="presOf" srcId="{636716B6-BB58-4166-B847-81C0ED0A3C40}" destId="{D8080F8D-D3BF-47B8-9622-66EFA6F804F4}" srcOrd="0" destOrd="0" presId="urn:microsoft.com/office/officeart/2005/8/layout/orgChart1"/>
    <dgm:cxn modelId="{A3848290-7AF5-4ED0-898E-FA24DC79A907}" srcId="{6B1F2F94-F550-43C3-8AAD-F8789362EC07}" destId="{7147B9AD-AD3A-41B3-86EF-E61A2BA6B0C7}" srcOrd="0" destOrd="0" parTransId="{469EEF18-8659-4441-835B-E4E07B6A4DBC}" sibTransId="{B81D7F76-B3D5-4DCE-A4E8-4532C11D247F}"/>
    <dgm:cxn modelId="{EB6F6CA5-CC64-4B46-A236-8A80A226C344}" type="presOf" srcId="{07194140-ECD7-49CD-9AB5-7ED41AB0EFA8}" destId="{F40EE93B-4908-4B42-98F9-C1B31CC77666}" srcOrd="0" destOrd="0" presId="urn:microsoft.com/office/officeart/2005/8/layout/orgChart1"/>
    <dgm:cxn modelId="{8C3BFEA4-81DE-40A9-B73D-5B0CBA94B2C3}" type="presOf" srcId="{07194140-ECD7-49CD-9AB5-7ED41AB0EFA8}" destId="{EBC9B1D8-B009-4D64-B40D-4EA4553CAECB}" srcOrd="1" destOrd="0" presId="urn:microsoft.com/office/officeart/2005/8/layout/orgChart1"/>
    <dgm:cxn modelId="{ADE625DA-4C8B-434B-8877-180097D93FB2}" type="presOf" srcId="{6B1F2F94-F550-43C3-8AAD-F8789362EC07}" destId="{0583AF6E-F21C-4F25-A0C4-460AF8260881}" srcOrd="1" destOrd="0" presId="urn:microsoft.com/office/officeart/2005/8/layout/orgChart1"/>
    <dgm:cxn modelId="{47785748-E8A5-4E29-9980-A71FC1493858}" srcId="{6B1F2F94-F550-43C3-8AAD-F8789362EC07}" destId="{07194140-ECD7-49CD-9AB5-7ED41AB0EFA8}" srcOrd="1" destOrd="0" parTransId="{636716B6-BB58-4166-B847-81C0ED0A3C40}" sibTransId="{D6F16851-66C5-45AA-92E6-8F1940DF8C56}"/>
    <dgm:cxn modelId="{7516FB08-086D-4D00-861A-1D603E01A55E}" type="presOf" srcId="{7147B9AD-AD3A-41B3-86EF-E61A2BA6B0C7}" destId="{6A63A8CA-8F1B-4DDE-AD4C-D8C87F3977DE}" srcOrd="1" destOrd="0" presId="urn:microsoft.com/office/officeart/2005/8/layout/orgChart1"/>
    <dgm:cxn modelId="{4D455D84-7538-4159-ACAC-893E5AA6842F}" type="presOf" srcId="{7147B9AD-AD3A-41B3-86EF-E61A2BA6B0C7}" destId="{58B45FCF-4C37-4539-A2A3-352CA6E772A7}" srcOrd="0" destOrd="0" presId="urn:microsoft.com/office/officeart/2005/8/layout/orgChart1"/>
    <dgm:cxn modelId="{B1819E32-091E-4DF8-8D60-F4A0EA2D15BE}" type="presOf" srcId="{469EEF18-8659-4441-835B-E4E07B6A4DBC}" destId="{58920826-3B97-4C30-9569-749867C97F66}" srcOrd="0" destOrd="0" presId="urn:microsoft.com/office/officeart/2005/8/layout/orgChart1"/>
    <dgm:cxn modelId="{05984DB9-D9FC-4FC9-A6DA-116419F4729D}" type="presOf" srcId="{1E7CEBE7-ED1A-41B2-A05A-273F5C4AB5C1}" destId="{44DBAFB2-B69F-4771-AD28-CB41622B7662}" srcOrd="0" destOrd="0" presId="urn:microsoft.com/office/officeart/2005/8/layout/orgChart1"/>
    <dgm:cxn modelId="{16C4D5DD-465A-42BC-9D3F-382A996DEC7E}" type="presParOf" srcId="{44DBAFB2-B69F-4771-AD28-CB41622B7662}" destId="{2044A8F1-7DEF-4755-AB42-228C2E0A59A8}" srcOrd="0" destOrd="0" presId="urn:microsoft.com/office/officeart/2005/8/layout/orgChart1"/>
    <dgm:cxn modelId="{A17E188E-4CB8-4365-A5AE-BAA8CD16D0A2}" type="presParOf" srcId="{2044A8F1-7DEF-4755-AB42-228C2E0A59A8}" destId="{BFC9A16B-B778-4AAE-B599-2A3860DDADB4}" srcOrd="0" destOrd="0" presId="urn:microsoft.com/office/officeart/2005/8/layout/orgChart1"/>
    <dgm:cxn modelId="{2088F60E-9F09-4BC9-862F-2540376B858B}" type="presParOf" srcId="{BFC9A16B-B778-4AAE-B599-2A3860DDADB4}" destId="{34DCA003-AC0A-4316-A3A1-39EC8CDD18BD}" srcOrd="0" destOrd="0" presId="urn:microsoft.com/office/officeart/2005/8/layout/orgChart1"/>
    <dgm:cxn modelId="{24AEC182-E24C-41A4-A347-D55EF56E9478}" type="presParOf" srcId="{BFC9A16B-B778-4AAE-B599-2A3860DDADB4}" destId="{0583AF6E-F21C-4F25-A0C4-460AF8260881}" srcOrd="1" destOrd="0" presId="urn:microsoft.com/office/officeart/2005/8/layout/orgChart1"/>
    <dgm:cxn modelId="{BE983B2E-63EE-4DC3-98F0-B5F8C1C97575}" type="presParOf" srcId="{2044A8F1-7DEF-4755-AB42-228C2E0A59A8}" destId="{6CBF0A18-9AA7-4F85-818D-1770F56FB6B0}" srcOrd="1" destOrd="0" presId="urn:microsoft.com/office/officeart/2005/8/layout/orgChart1"/>
    <dgm:cxn modelId="{9E635CFA-9287-4030-AED6-9F9254730882}" type="presParOf" srcId="{6CBF0A18-9AA7-4F85-818D-1770F56FB6B0}" destId="{58920826-3B97-4C30-9569-749867C97F66}" srcOrd="0" destOrd="0" presId="urn:microsoft.com/office/officeart/2005/8/layout/orgChart1"/>
    <dgm:cxn modelId="{D7138EEA-275A-424A-A3D7-ABEF5821A165}" type="presParOf" srcId="{6CBF0A18-9AA7-4F85-818D-1770F56FB6B0}" destId="{E87F97E4-FB21-414F-869D-9F204CF87971}" srcOrd="1" destOrd="0" presId="urn:microsoft.com/office/officeart/2005/8/layout/orgChart1"/>
    <dgm:cxn modelId="{3ACFA142-311B-4D53-914C-19016840D5B1}" type="presParOf" srcId="{E87F97E4-FB21-414F-869D-9F204CF87971}" destId="{F6ACD9A9-42D2-4EF3-96F4-5F9A7F45A4F3}" srcOrd="0" destOrd="0" presId="urn:microsoft.com/office/officeart/2005/8/layout/orgChart1"/>
    <dgm:cxn modelId="{2CEB39B2-EA84-4219-8A40-873FA8893B41}" type="presParOf" srcId="{F6ACD9A9-42D2-4EF3-96F4-5F9A7F45A4F3}" destId="{58B45FCF-4C37-4539-A2A3-352CA6E772A7}" srcOrd="0" destOrd="0" presId="urn:microsoft.com/office/officeart/2005/8/layout/orgChart1"/>
    <dgm:cxn modelId="{BB6C4B95-2D37-472A-A14B-9B8CDA2A9CC4}" type="presParOf" srcId="{F6ACD9A9-42D2-4EF3-96F4-5F9A7F45A4F3}" destId="{6A63A8CA-8F1B-4DDE-AD4C-D8C87F3977DE}" srcOrd="1" destOrd="0" presId="urn:microsoft.com/office/officeart/2005/8/layout/orgChart1"/>
    <dgm:cxn modelId="{368EACCC-014D-4DBD-A094-A771F707C1DC}" type="presParOf" srcId="{E87F97E4-FB21-414F-869D-9F204CF87971}" destId="{0FC989B3-E648-4CC8-9ECE-68414710320C}" srcOrd="1" destOrd="0" presId="urn:microsoft.com/office/officeart/2005/8/layout/orgChart1"/>
    <dgm:cxn modelId="{04F7A9E6-D383-4959-9782-0A2333B8D14B}" type="presParOf" srcId="{E87F97E4-FB21-414F-869D-9F204CF87971}" destId="{C680A232-A682-4882-B970-E63B7D13215E}" srcOrd="2" destOrd="0" presId="urn:microsoft.com/office/officeart/2005/8/layout/orgChart1"/>
    <dgm:cxn modelId="{484DA5FC-84B0-4761-8A6A-42CC17688A1E}" type="presParOf" srcId="{6CBF0A18-9AA7-4F85-818D-1770F56FB6B0}" destId="{D8080F8D-D3BF-47B8-9622-66EFA6F804F4}" srcOrd="2" destOrd="0" presId="urn:microsoft.com/office/officeart/2005/8/layout/orgChart1"/>
    <dgm:cxn modelId="{C1D22FB1-484A-4BF9-A4D3-4CA8B04B80A0}" type="presParOf" srcId="{6CBF0A18-9AA7-4F85-818D-1770F56FB6B0}" destId="{9D81C1BA-9BBA-45EF-95C9-F8FE78C43C4D}" srcOrd="3" destOrd="0" presId="urn:microsoft.com/office/officeart/2005/8/layout/orgChart1"/>
    <dgm:cxn modelId="{5F8E02F7-1239-443A-AABC-E487C93E7047}" type="presParOf" srcId="{9D81C1BA-9BBA-45EF-95C9-F8FE78C43C4D}" destId="{5B910000-5E22-4136-A37C-93B76B222A08}" srcOrd="0" destOrd="0" presId="urn:microsoft.com/office/officeart/2005/8/layout/orgChart1"/>
    <dgm:cxn modelId="{EFBAA453-7D81-4EE8-A959-FF8A3068A15A}" type="presParOf" srcId="{5B910000-5E22-4136-A37C-93B76B222A08}" destId="{F40EE93B-4908-4B42-98F9-C1B31CC77666}" srcOrd="0" destOrd="0" presId="urn:microsoft.com/office/officeart/2005/8/layout/orgChart1"/>
    <dgm:cxn modelId="{F61610F6-3FDD-4896-A47B-EB4287ECFE66}" type="presParOf" srcId="{5B910000-5E22-4136-A37C-93B76B222A08}" destId="{EBC9B1D8-B009-4D64-B40D-4EA4553CAECB}" srcOrd="1" destOrd="0" presId="urn:microsoft.com/office/officeart/2005/8/layout/orgChart1"/>
    <dgm:cxn modelId="{0B3C1B35-B74E-464D-A107-606A8E97E92C}" type="presParOf" srcId="{9D81C1BA-9BBA-45EF-95C9-F8FE78C43C4D}" destId="{2C481810-EF14-45B3-9FE8-3203532E4116}" srcOrd="1" destOrd="0" presId="urn:microsoft.com/office/officeart/2005/8/layout/orgChart1"/>
    <dgm:cxn modelId="{B48C331D-F3A8-479A-9DF3-A7EC2509D6E3}" type="presParOf" srcId="{9D81C1BA-9BBA-45EF-95C9-F8FE78C43C4D}" destId="{7990D1CE-89FB-494D-8021-F8D0BDA2F256}" srcOrd="2" destOrd="0" presId="urn:microsoft.com/office/officeart/2005/8/layout/orgChart1"/>
    <dgm:cxn modelId="{9442A520-BCD6-401A-8263-9D7ADDDBB2F7}" type="presParOf" srcId="{2044A8F1-7DEF-4755-AB42-228C2E0A59A8}" destId="{CFA23CF1-2A35-4400-B332-3BA732604A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4F4FAA-82DC-4BEF-A365-6F040EDDB00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AE501-95E8-4256-8C13-C6E95620BA6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21 мая</a:t>
          </a:r>
          <a:endParaRPr lang="ru-RU" b="1" dirty="0">
            <a:solidFill>
              <a:schemeClr val="tx1"/>
            </a:solidFill>
          </a:endParaRPr>
        </a:p>
      </dgm:t>
    </dgm:pt>
    <dgm:pt modelId="{28C40ECB-6F0C-473C-B4DD-B6DCE6B07AB7}" type="parTrans" cxnId="{F5B087D3-8FA3-4495-AF16-215F0DE955F0}">
      <dgm:prSet/>
      <dgm:spPr/>
      <dgm:t>
        <a:bodyPr/>
        <a:lstStyle/>
        <a:p>
          <a:endParaRPr lang="ru-RU"/>
        </a:p>
      </dgm:t>
    </dgm:pt>
    <dgm:pt modelId="{493FADD1-3C43-4C35-9811-E7DD57D03B10}" type="sibTrans" cxnId="{F5B087D3-8FA3-4495-AF16-215F0DE955F0}">
      <dgm:prSet/>
      <dgm:spPr/>
      <dgm:t>
        <a:bodyPr/>
        <a:lstStyle/>
        <a:p>
          <a:endParaRPr lang="ru-RU"/>
        </a:p>
      </dgm:t>
    </dgm:pt>
    <dgm:pt modelId="{6899339F-68AF-4702-8898-B2F0EBCEC8F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Английский язык </a:t>
          </a:r>
          <a:endParaRPr lang="ru-RU" dirty="0">
            <a:solidFill>
              <a:schemeClr val="tx1"/>
            </a:solidFill>
          </a:endParaRPr>
        </a:p>
      </dgm:t>
    </dgm:pt>
    <dgm:pt modelId="{6E1E3821-84DD-416A-8E85-D9240425B3A3}" type="parTrans" cxnId="{EA0D955A-8596-41D9-BFAE-BE91D350E3AE}">
      <dgm:prSet/>
      <dgm:spPr/>
      <dgm:t>
        <a:bodyPr/>
        <a:lstStyle/>
        <a:p>
          <a:endParaRPr lang="ru-RU"/>
        </a:p>
      </dgm:t>
    </dgm:pt>
    <dgm:pt modelId="{596B85ED-E223-41B8-934D-CD9BD4B377AC}" type="sibTrans" cxnId="{EA0D955A-8596-41D9-BFAE-BE91D350E3AE}">
      <dgm:prSet/>
      <dgm:spPr/>
      <dgm:t>
        <a:bodyPr/>
        <a:lstStyle/>
        <a:p>
          <a:endParaRPr lang="ru-RU"/>
        </a:p>
      </dgm:t>
    </dgm:pt>
    <dgm:pt modelId="{B8B1AEB6-903A-4F0B-8050-8B9B208D6E1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22 мая</a:t>
          </a:r>
          <a:endParaRPr lang="ru-RU" b="1" dirty="0">
            <a:solidFill>
              <a:schemeClr val="tx1"/>
            </a:solidFill>
          </a:endParaRPr>
        </a:p>
      </dgm:t>
    </dgm:pt>
    <dgm:pt modelId="{6021066B-DEC8-4AC7-8303-72F91272E84A}" type="parTrans" cxnId="{2C137CEC-7621-42E4-BF41-37A5A04E9539}">
      <dgm:prSet/>
      <dgm:spPr/>
      <dgm:t>
        <a:bodyPr/>
        <a:lstStyle/>
        <a:p>
          <a:endParaRPr lang="ru-RU"/>
        </a:p>
      </dgm:t>
    </dgm:pt>
    <dgm:pt modelId="{65CBB725-5260-4908-9F51-FD78D566158D}" type="sibTrans" cxnId="{2C137CEC-7621-42E4-BF41-37A5A04E9539}">
      <dgm:prSet/>
      <dgm:spPr/>
      <dgm:t>
        <a:bodyPr/>
        <a:lstStyle/>
        <a:p>
          <a:endParaRPr lang="ru-RU"/>
        </a:p>
      </dgm:t>
    </dgm:pt>
    <dgm:pt modelId="{A8D94E56-A0E1-429A-A3C8-1EFFEC734418}">
      <dgm:prSet phldrT="[Текст]"/>
      <dgm:spPr/>
      <dgm:t>
        <a:bodyPr/>
        <a:lstStyle/>
        <a:p>
          <a:r>
            <a:rPr lang="ru-RU" dirty="0" smtClean="0"/>
            <a:t>Английский язык</a:t>
          </a:r>
          <a:endParaRPr lang="ru-RU" dirty="0"/>
        </a:p>
      </dgm:t>
    </dgm:pt>
    <dgm:pt modelId="{D4C6165B-2797-4BB8-8BBE-2D55A3F1FD4C}" type="parTrans" cxnId="{9B1093F2-D5AA-4A73-9B82-48DA3B933B06}">
      <dgm:prSet/>
      <dgm:spPr/>
      <dgm:t>
        <a:bodyPr/>
        <a:lstStyle/>
        <a:p>
          <a:endParaRPr lang="ru-RU"/>
        </a:p>
      </dgm:t>
    </dgm:pt>
    <dgm:pt modelId="{B4F0683F-F793-47F2-8F00-F6F97088D9D2}" type="sibTrans" cxnId="{9B1093F2-D5AA-4A73-9B82-48DA3B933B06}">
      <dgm:prSet/>
      <dgm:spPr/>
      <dgm:t>
        <a:bodyPr/>
        <a:lstStyle/>
        <a:p>
          <a:endParaRPr lang="ru-RU"/>
        </a:p>
      </dgm:t>
    </dgm:pt>
    <dgm:pt modelId="{9AE2A58A-D90A-47C3-96F1-0C90728BB04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27 мая</a:t>
          </a:r>
          <a:endParaRPr lang="ru-RU" b="1" dirty="0">
            <a:solidFill>
              <a:schemeClr val="tx1"/>
            </a:solidFill>
          </a:endParaRPr>
        </a:p>
      </dgm:t>
    </dgm:pt>
    <dgm:pt modelId="{4F9CE9D7-766D-438E-BE0F-D1DF37DA5977}" type="parTrans" cxnId="{B8DBCB7C-8DEC-46C3-8D8E-E1A455CA3576}">
      <dgm:prSet/>
      <dgm:spPr/>
      <dgm:t>
        <a:bodyPr/>
        <a:lstStyle/>
        <a:p>
          <a:endParaRPr lang="ru-RU"/>
        </a:p>
      </dgm:t>
    </dgm:pt>
    <dgm:pt modelId="{6285895B-A164-4CC4-95AB-42B9CDE94630}" type="sibTrans" cxnId="{B8DBCB7C-8DEC-46C3-8D8E-E1A455CA3576}">
      <dgm:prSet/>
      <dgm:spPr/>
      <dgm:t>
        <a:bodyPr/>
        <a:lstStyle/>
        <a:p>
          <a:endParaRPr lang="ru-RU"/>
        </a:p>
      </dgm:t>
    </dgm:pt>
    <dgm:pt modelId="{2DB3958B-58ED-4D3F-BA51-3752A75979F4}">
      <dgm:prSet phldrT="[Текст]"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1B2D25B9-2BF8-4210-81BF-AAEA1CF0D7B6}" type="parTrans" cxnId="{F4E60C96-B118-435E-87F2-0A444DA261CD}">
      <dgm:prSet/>
      <dgm:spPr/>
      <dgm:t>
        <a:bodyPr/>
        <a:lstStyle/>
        <a:p>
          <a:endParaRPr lang="ru-RU"/>
        </a:p>
      </dgm:t>
    </dgm:pt>
    <dgm:pt modelId="{C1032118-15A4-4615-B8B5-151BD743EBD2}" type="sibTrans" cxnId="{F4E60C96-B118-435E-87F2-0A444DA261CD}">
      <dgm:prSet/>
      <dgm:spPr/>
      <dgm:t>
        <a:bodyPr/>
        <a:lstStyle/>
        <a:p>
          <a:endParaRPr lang="ru-RU"/>
        </a:p>
      </dgm:t>
    </dgm:pt>
    <dgm:pt modelId="{BEAD31BB-F13E-4B1C-9081-254BA39371B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30 мая</a:t>
          </a:r>
          <a:endParaRPr lang="ru-RU" b="1" dirty="0">
            <a:solidFill>
              <a:schemeClr val="tx1"/>
            </a:solidFill>
          </a:endParaRPr>
        </a:p>
      </dgm:t>
    </dgm:pt>
    <dgm:pt modelId="{795EF443-F691-419E-A145-FFCE3CB1EA01}" type="parTrans" cxnId="{6511782B-DAC9-43CD-94C0-FF3E1EBD2255}">
      <dgm:prSet/>
      <dgm:spPr/>
      <dgm:t>
        <a:bodyPr/>
        <a:lstStyle/>
        <a:p>
          <a:endParaRPr lang="ru-RU"/>
        </a:p>
      </dgm:t>
    </dgm:pt>
    <dgm:pt modelId="{A1CAFD3D-4D0C-4155-91E0-84F12B83551C}" type="sibTrans" cxnId="{6511782B-DAC9-43CD-94C0-FF3E1EBD2255}">
      <dgm:prSet/>
      <dgm:spPr/>
      <dgm:t>
        <a:bodyPr/>
        <a:lstStyle/>
        <a:p>
          <a:endParaRPr lang="ru-RU"/>
        </a:p>
      </dgm:t>
    </dgm:pt>
    <dgm:pt modelId="{0345BAC0-FFE7-4DB9-950B-40C9E234097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 июня</a:t>
          </a:r>
          <a:endParaRPr lang="ru-RU" b="1" dirty="0">
            <a:solidFill>
              <a:schemeClr val="tx1"/>
            </a:solidFill>
          </a:endParaRPr>
        </a:p>
      </dgm:t>
    </dgm:pt>
    <dgm:pt modelId="{91DDE62E-FA33-42B8-9E58-477F2050CFC5}" type="parTrans" cxnId="{31FE111A-BE90-48B8-A1BA-F62F82D12DD0}">
      <dgm:prSet/>
      <dgm:spPr/>
      <dgm:t>
        <a:bodyPr/>
        <a:lstStyle/>
        <a:p>
          <a:endParaRPr lang="ru-RU"/>
        </a:p>
      </dgm:t>
    </dgm:pt>
    <dgm:pt modelId="{6E99B420-162C-46AF-BF85-3437ECC50BA9}" type="sibTrans" cxnId="{31FE111A-BE90-48B8-A1BA-F62F82D12DD0}">
      <dgm:prSet/>
      <dgm:spPr/>
      <dgm:t>
        <a:bodyPr/>
        <a:lstStyle/>
        <a:p>
          <a:endParaRPr lang="ru-RU"/>
        </a:p>
      </dgm:t>
    </dgm:pt>
    <dgm:pt modelId="{75753840-99C7-4228-A5F3-B717425F352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 июня</a:t>
          </a:r>
          <a:endParaRPr lang="ru-RU" b="1" dirty="0">
            <a:solidFill>
              <a:schemeClr val="tx1"/>
            </a:solidFill>
          </a:endParaRPr>
        </a:p>
      </dgm:t>
    </dgm:pt>
    <dgm:pt modelId="{B8DF6D64-B92F-4D16-8704-BCD66A40288D}" type="parTrans" cxnId="{1022CC08-805C-4233-9B4E-57053AC5A5C1}">
      <dgm:prSet/>
      <dgm:spPr/>
      <dgm:t>
        <a:bodyPr/>
        <a:lstStyle/>
        <a:p>
          <a:endParaRPr lang="ru-RU"/>
        </a:p>
      </dgm:t>
    </dgm:pt>
    <dgm:pt modelId="{9238A7D1-6A92-4526-96D4-5D88AF04F8E4}" type="sibTrans" cxnId="{1022CC08-805C-4233-9B4E-57053AC5A5C1}">
      <dgm:prSet/>
      <dgm:spPr/>
      <dgm:t>
        <a:bodyPr/>
        <a:lstStyle/>
        <a:p>
          <a:endParaRPr lang="ru-RU"/>
        </a:p>
      </dgm:t>
    </dgm:pt>
    <dgm:pt modelId="{05AD6DE3-9CC2-4948-991A-5E9977B8538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11 июня</a:t>
          </a:r>
          <a:endParaRPr lang="ru-RU" b="1" dirty="0">
            <a:solidFill>
              <a:schemeClr val="tx1"/>
            </a:solidFill>
          </a:endParaRPr>
        </a:p>
      </dgm:t>
    </dgm:pt>
    <dgm:pt modelId="{1AD92DAC-EDC0-4DC9-B207-20A77061304B}" type="parTrans" cxnId="{D3220BA2-5BB1-4E7C-BD7C-EDBD4BC2D778}">
      <dgm:prSet/>
      <dgm:spPr/>
      <dgm:t>
        <a:bodyPr/>
        <a:lstStyle/>
        <a:p>
          <a:endParaRPr lang="ru-RU"/>
        </a:p>
      </dgm:t>
    </dgm:pt>
    <dgm:pt modelId="{4E8875B8-B85F-42F3-A38C-C03FD8FB8FB1}" type="sibTrans" cxnId="{D3220BA2-5BB1-4E7C-BD7C-EDBD4BC2D778}">
      <dgm:prSet/>
      <dgm:spPr/>
      <dgm:t>
        <a:bodyPr/>
        <a:lstStyle/>
        <a:p>
          <a:endParaRPr lang="ru-RU"/>
        </a:p>
      </dgm:t>
    </dgm:pt>
    <dgm:pt modelId="{58999A03-9045-4AEA-81F2-764EBEA9BBE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14 июня</a:t>
          </a:r>
          <a:endParaRPr lang="ru-RU" b="1" dirty="0">
            <a:solidFill>
              <a:schemeClr val="tx1"/>
            </a:solidFill>
          </a:endParaRPr>
        </a:p>
      </dgm:t>
    </dgm:pt>
    <dgm:pt modelId="{107E8354-D773-474D-8565-CA57FD9E95EC}" type="parTrans" cxnId="{6BCDE4B8-0FAE-4550-8F4C-1B902BA63FCB}">
      <dgm:prSet/>
      <dgm:spPr/>
      <dgm:t>
        <a:bodyPr/>
        <a:lstStyle/>
        <a:p>
          <a:endParaRPr lang="ru-RU"/>
        </a:p>
      </dgm:t>
    </dgm:pt>
    <dgm:pt modelId="{30A61668-2EE7-457B-95A3-FD4441B944BD}" type="sibTrans" cxnId="{6BCDE4B8-0FAE-4550-8F4C-1B902BA63FCB}">
      <dgm:prSet/>
      <dgm:spPr/>
      <dgm:t>
        <a:bodyPr/>
        <a:lstStyle/>
        <a:p>
          <a:endParaRPr lang="ru-RU"/>
        </a:p>
      </dgm:t>
    </dgm:pt>
    <dgm:pt modelId="{27D77324-BA19-47E8-B768-99CA05D1A4B3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C17CAEF1-E7C2-4BE7-A4DE-3AD7C72FE266}" type="parTrans" cxnId="{EF05BF62-36CD-430B-A679-FE51827C1D86}">
      <dgm:prSet/>
      <dgm:spPr/>
      <dgm:t>
        <a:bodyPr/>
        <a:lstStyle/>
        <a:p>
          <a:endParaRPr lang="ru-RU"/>
        </a:p>
      </dgm:t>
    </dgm:pt>
    <dgm:pt modelId="{5BE6EA19-3086-445D-A52B-B58E7DD1DE38}" type="sibTrans" cxnId="{EF05BF62-36CD-430B-A679-FE51827C1D86}">
      <dgm:prSet/>
      <dgm:spPr/>
      <dgm:t>
        <a:bodyPr/>
        <a:lstStyle/>
        <a:p>
          <a:endParaRPr lang="ru-RU"/>
        </a:p>
      </dgm:t>
    </dgm:pt>
    <dgm:pt modelId="{DA956AC8-F361-409C-A316-10489A142149}">
      <dgm:prSet phldrT="[Текст]"/>
      <dgm:spPr/>
      <dgm:t>
        <a:bodyPr/>
        <a:lstStyle/>
        <a:p>
          <a:r>
            <a:rPr lang="ru-RU" dirty="0" smtClean="0"/>
            <a:t>Химия</a:t>
          </a:r>
          <a:endParaRPr lang="ru-RU" dirty="0"/>
        </a:p>
      </dgm:t>
    </dgm:pt>
    <dgm:pt modelId="{5F2A2D0E-B3E8-4986-878A-D2D9924B2FA7}" type="parTrans" cxnId="{1430492A-84DA-43E5-A7F1-8B4840289A0B}">
      <dgm:prSet/>
      <dgm:spPr/>
      <dgm:t>
        <a:bodyPr/>
        <a:lstStyle/>
        <a:p>
          <a:endParaRPr lang="ru-RU"/>
        </a:p>
      </dgm:t>
    </dgm:pt>
    <dgm:pt modelId="{EC583A8F-E80D-4004-B205-FC1CC83DCD0D}" type="sibTrans" cxnId="{1430492A-84DA-43E5-A7F1-8B4840289A0B}">
      <dgm:prSet/>
      <dgm:spPr/>
      <dgm:t>
        <a:bodyPr/>
        <a:lstStyle/>
        <a:p>
          <a:endParaRPr lang="ru-RU"/>
        </a:p>
      </dgm:t>
    </dgm:pt>
    <dgm:pt modelId="{D51C8AF5-C3E3-4C54-AD2D-8E75AB89ED3C}">
      <dgm:prSet phldrT="[Текст]"/>
      <dgm:spPr/>
      <dgm:t>
        <a:bodyPr/>
        <a:lstStyle/>
        <a:p>
          <a:r>
            <a:rPr lang="ru-RU" dirty="0" smtClean="0"/>
            <a:t>Информатика </a:t>
          </a:r>
          <a:endParaRPr lang="ru-RU" dirty="0"/>
        </a:p>
      </dgm:t>
    </dgm:pt>
    <dgm:pt modelId="{14AA887A-AE44-4734-BE94-5F665F43CFAC}" type="parTrans" cxnId="{EAD5648D-39B1-46DE-BB6B-1449B41C97B8}">
      <dgm:prSet/>
      <dgm:spPr/>
      <dgm:t>
        <a:bodyPr/>
        <a:lstStyle/>
        <a:p>
          <a:endParaRPr lang="ru-RU"/>
        </a:p>
      </dgm:t>
    </dgm:pt>
    <dgm:pt modelId="{E1A2E619-BE01-46FD-9AF7-7511F10027FF}" type="sibTrans" cxnId="{EAD5648D-39B1-46DE-BB6B-1449B41C97B8}">
      <dgm:prSet/>
      <dgm:spPr/>
      <dgm:t>
        <a:bodyPr/>
        <a:lstStyle/>
        <a:p>
          <a:endParaRPr lang="ru-RU"/>
        </a:p>
      </dgm:t>
    </dgm:pt>
    <dgm:pt modelId="{3CE8DAE9-3555-4E19-AD5E-410C4E1C26A6}">
      <dgm:prSet/>
      <dgm:spPr/>
      <dgm:t>
        <a:bodyPr/>
        <a:lstStyle/>
        <a:p>
          <a:r>
            <a:rPr lang="ru-RU" dirty="0" smtClean="0"/>
            <a:t>Физика</a:t>
          </a:r>
          <a:endParaRPr lang="ru-RU" dirty="0"/>
        </a:p>
      </dgm:t>
    </dgm:pt>
    <dgm:pt modelId="{3542A8B2-DA53-415E-BA97-D8A0AA122E19}" type="parTrans" cxnId="{5320AAB1-CBF0-43AD-A4E0-91218FFD363C}">
      <dgm:prSet/>
      <dgm:spPr/>
      <dgm:t>
        <a:bodyPr/>
        <a:lstStyle/>
        <a:p>
          <a:endParaRPr lang="ru-RU"/>
        </a:p>
      </dgm:t>
    </dgm:pt>
    <dgm:pt modelId="{23E8C6A9-ECE1-4B2E-96F7-4191212EED7B}" type="sibTrans" cxnId="{5320AAB1-CBF0-43AD-A4E0-91218FFD363C}">
      <dgm:prSet/>
      <dgm:spPr/>
      <dgm:t>
        <a:bodyPr/>
        <a:lstStyle/>
        <a:p>
          <a:endParaRPr lang="ru-RU"/>
        </a:p>
      </dgm:t>
    </dgm:pt>
    <dgm:pt modelId="{19AF522B-FF95-4A30-B391-F31A3A51CF3D}">
      <dgm:prSet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18196EED-3672-4257-9613-914A82E362A0}" type="parTrans" cxnId="{7557C886-329A-4014-AD8E-FB36A16F88D1}">
      <dgm:prSet/>
      <dgm:spPr/>
      <dgm:t>
        <a:bodyPr/>
        <a:lstStyle/>
        <a:p>
          <a:endParaRPr lang="ru-RU"/>
        </a:p>
      </dgm:t>
    </dgm:pt>
    <dgm:pt modelId="{6A06041F-2A87-4189-8B8F-EBE5BC4B80BD}" type="sibTrans" cxnId="{7557C886-329A-4014-AD8E-FB36A16F88D1}">
      <dgm:prSet/>
      <dgm:spPr/>
      <dgm:t>
        <a:bodyPr/>
        <a:lstStyle/>
        <a:p>
          <a:endParaRPr lang="ru-RU"/>
        </a:p>
      </dgm:t>
    </dgm:pt>
    <dgm:pt modelId="{AB1AE4A8-CDBF-46B7-BF51-105EC7664E4F}">
      <dgm:prSet/>
      <dgm:spPr/>
      <dgm:t>
        <a:bodyPr/>
        <a:lstStyle/>
        <a:p>
          <a:r>
            <a:rPr lang="ru-RU" dirty="0" smtClean="0"/>
            <a:t>География</a:t>
          </a:r>
          <a:endParaRPr lang="ru-RU" dirty="0"/>
        </a:p>
      </dgm:t>
    </dgm:pt>
    <dgm:pt modelId="{F2D6CA63-B3F5-422E-9D6D-209C643051A8}" type="parTrans" cxnId="{1EA48B88-1BAF-4C1D-8D4B-7407890539EE}">
      <dgm:prSet/>
      <dgm:spPr/>
      <dgm:t>
        <a:bodyPr/>
        <a:lstStyle/>
        <a:p>
          <a:endParaRPr lang="ru-RU"/>
        </a:p>
      </dgm:t>
    </dgm:pt>
    <dgm:pt modelId="{912DD6DF-B1E2-42C4-B07B-656B1C565B2E}" type="sibTrans" cxnId="{1EA48B88-1BAF-4C1D-8D4B-7407890539EE}">
      <dgm:prSet/>
      <dgm:spPr/>
      <dgm:t>
        <a:bodyPr/>
        <a:lstStyle/>
        <a:p>
          <a:endParaRPr lang="ru-RU"/>
        </a:p>
      </dgm:t>
    </dgm:pt>
    <dgm:pt modelId="{7B890271-B36C-4815-ADA9-26F9C98296FA}">
      <dgm:prSet/>
      <dgm:spPr/>
      <dgm:t>
        <a:bodyPr/>
        <a:lstStyle/>
        <a:p>
          <a:r>
            <a:rPr lang="ru-RU" dirty="0" smtClean="0"/>
            <a:t>Химия </a:t>
          </a:r>
          <a:endParaRPr lang="ru-RU" dirty="0"/>
        </a:p>
      </dgm:t>
    </dgm:pt>
    <dgm:pt modelId="{BE02437D-9801-4B81-949B-D83C5D996CF9}" type="parTrans" cxnId="{5A9478A8-EFFC-4868-A294-D18B5FEF782C}">
      <dgm:prSet/>
      <dgm:spPr/>
      <dgm:t>
        <a:bodyPr/>
        <a:lstStyle/>
        <a:p>
          <a:endParaRPr lang="ru-RU"/>
        </a:p>
      </dgm:t>
    </dgm:pt>
    <dgm:pt modelId="{E6FAACA0-AA37-4E1B-A58D-C780681710C3}" type="sibTrans" cxnId="{5A9478A8-EFFC-4868-A294-D18B5FEF782C}">
      <dgm:prSet/>
      <dgm:spPr/>
      <dgm:t>
        <a:bodyPr/>
        <a:lstStyle/>
        <a:p>
          <a:endParaRPr lang="ru-RU"/>
        </a:p>
      </dgm:t>
    </dgm:pt>
    <dgm:pt modelId="{F8399D78-3805-44F8-B277-1EAD8C556F80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282B8E6F-0494-49B2-8C6C-7FBF5563E206}" type="parTrans" cxnId="{9882F342-3FDD-48C3-A06A-BF0C1B99EDB1}">
      <dgm:prSet/>
      <dgm:spPr/>
      <dgm:t>
        <a:bodyPr/>
        <a:lstStyle/>
        <a:p>
          <a:endParaRPr lang="ru-RU"/>
        </a:p>
      </dgm:t>
    </dgm:pt>
    <dgm:pt modelId="{2C5F5336-C01E-47CD-9E1C-E79EE2523DB2}" type="sibTrans" cxnId="{9882F342-3FDD-48C3-A06A-BF0C1B99EDB1}">
      <dgm:prSet/>
      <dgm:spPr/>
      <dgm:t>
        <a:bodyPr/>
        <a:lstStyle/>
        <a:p>
          <a:endParaRPr lang="ru-RU"/>
        </a:p>
      </dgm:t>
    </dgm:pt>
    <dgm:pt modelId="{D23CEBEA-186E-4C82-8B2A-F82E89640270}">
      <dgm:prSet/>
      <dgm:spPr/>
      <dgm:t>
        <a:bodyPr/>
        <a:lstStyle/>
        <a:p>
          <a:r>
            <a:rPr lang="ru-RU" dirty="0" smtClean="0"/>
            <a:t>Математика </a:t>
          </a:r>
          <a:endParaRPr lang="ru-RU" dirty="0"/>
        </a:p>
      </dgm:t>
    </dgm:pt>
    <dgm:pt modelId="{6B934ABB-3914-4C26-9C26-0FCEDA7C088F}" type="parTrans" cxnId="{B49D3B7F-8039-4860-B465-7F23BAC7DD70}">
      <dgm:prSet/>
      <dgm:spPr/>
      <dgm:t>
        <a:bodyPr/>
        <a:lstStyle/>
        <a:p>
          <a:endParaRPr lang="ru-RU"/>
        </a:p>
      </dgm:t>
    </dgm:pt>
    <dgm:pt modelId="{A9FD6CC3-AE93-4774-B02D-1C4AF9E00AC3}" type="sibTrans" cxnId="{B49D3B7F-8039-4860-B465-7F23BAC7DD70}">
      <dgm:prSet/>
      <dgm:spPr/>
      <dgm:t>
        <a:bodyPr/>
        <a:lstStyle/>
        <a:p>
          <a:endParaRPr lang="ru-RU"/>
        </a:p>
      </dgm:t>
    </dgm:pt>
    <dgm:pt modelId="{5AD5FC4D-1CF6-4BE5-AD0E-34B6F724B35C}">
      <dgm:prSet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6FA82E21-6D5E-4760-886E-47F85B68327D}" type="parTrans" cxnId="{DF2D6D87-D595-4A19-8C4E-E4F28CDB8B26}">
      <dgm:prSet/>
      <dgm:spPr/>
      <dgm:t>
        <a:bodyPr/>
        <a:lstStyle/>
        <a:p>
          <a:endParaRPr lang="ru-RU"/>
        </a:p>
      </dgm:t>
    </dgm:pt>
    <dgm:pt modelId="{B3BB3913-45E9-4C18-B8C5-3BD61B454039}" type="sibTrans" cxnId="{DF2D6D87-D595-4A19-8C4E-E4F28CDB8B26}">
      <dgm:prSet/>
      <dgm:spPr/>
      <dgm:t>
        <a:bodyPr/>
        <a:lstStyle/>
        <a:p>
          <a:endParaRPr lang="ru-RU"/>
        </a:p>
      </dgm:t>
    </dgm:pt>
    <dgm:pt modelId="{0607BC3C-F72F-4D86-98C7-31F519C87069}">
      <dgm:prSet/>
      <dgm:spPr/>
      <dgm:t>
        <a:bodyPr/>
        <a:lstStyle/>
        <a:p>
          <a:r>
            <a:rPr lang="ru-RU" dirty="0" smtClean="0"/>
            <a:t>География</a:t>
          </a:r>
          <a:endParaRPr lang="ru-RU" dirty="0"/>
        </a:p>
      </dgm:t>
    </dgm:pt>
    <dgm:pt modelId="{AF695900-FC48-4B32-B706-B2CE14D29F72}" type="parTrans" cxnId="{007328B3-9140-4C6F-92D1-EB57AACB9E1F}">
      <dgm:prSet/>
      <dgm:spPr/>
      <dgm:t>
        <a:bodyPr/>
        <a:lstStyle/>
        <a:p>
          <a:endParaRPr lang="ru-RU"/>
        </a:p>
      </dgm:t>
    </dgm:pt>
    <dgm:pt modelId="{5F6BF3C5-5079-4149-ADF6-D08462530656}" type="sibTrans" cxnId="{007328B3-9140-4C6F-92D1-EB57AACB9E1F}">
      <dgm:prSet/>
      <dgm:spPr/>
      <dgm:t>
        <a:bodyPr/>
        <a:lstStyle/>
        <a:p>
          <a:endParaRPr lang="ru-RU"/>
        </a:p>
      </dgm:t>
    </dgm:pt>
    <dgm:pt modelId="{57757761-3F9D-4B52-9959-4004AC87935D}">
      <dgm:prSet/>
      <dgm:spPr/>
      <dgm:t>
        <a:bodyPr/>
        <a:lstStyle/>
        <a:p>
          <a:r>
            <a:rPr lang="ru-RU" dirty="0" smtClean="0"/>
            <a:t>Информатика </a:t>
          </a:r>
          <a:endParaRPr lang="ru-RU" dirty="0"/>
        </a:p>
      </dgm:t>
    </dgm:pt>
    <dgm:pt modelId="{4C9E5B90-B70D-45BE-99A8-364973432440}" type="parTrans" cxnId="{E63DB146-94AD-4983-8A6B-E15CE78A4370}">
      <dgm:prSet/>
      <dgm:spPr/>
      <dgm:t>
        <a:bodyPr/>
        <a:lstStyle/>
        <a:p>
          <a:endParaRPr lang="ru-RU"/>
        </a:p>
      </dgm:t>
    </dgm:pt>
    <dgm:pt modelId="{EEBE3F0E-1FDE-4442-833B-C27455A0CF01}" type="sibTrans" cxnId="{E63DB146-94AD-4983-8A6B-E15CE78A4370}">
      <dgm:prSet/>
      <dgm:spPr/>
      <dgm:t>
        <a:bodyPr/>
        <a:lstStyle/>
        <a:p>
          <a:endParaRPr lang="ru-RU"/>
        </a:p>
      </dgm:t>
    </dgm:pt>
    <dgm:pt modelId="{521086D2-7E87-47F2-85B5-7A131F4C62C9}">
      <dgm:prSet/>
      <dgm:spPr/>
      <dgm:t>
        <a:bodyPr/>
        <a:lstStyle/>
        <a:p>
          <a:r>
            <a:rPr lang="ru-RU" dirty="0" smtClean="0"/>
            <a:t>Литература</a:t>
          </a:r>
          <a:endParaRPr lang="ru-RU" dirty="0"/>
        </a:p>
      </dgm:t>
    </dgm:pt>
    <dgm:pt modelId="{C61BDF02-A947-4B17-953F-1E41776C0AF2}" type="parTrans" cxnId="{2897E582-253E-4ADB-8E58-11C36E35484A}">
      <dgm:prSet/>
      <dgm:spPr/>
      <dgm:t>
        <a:bodyPr/>
        <a:lstStyle/>
        <a:p>
          <a:endParaRPr lang="ru-RU"/>
        </a:p>
      </dgm:t>
    </dgm:pt>
    <dgm:pt modelId="{43096CFA-EA65-4D41-94B6-31FF779FB078}" type="sibTrans" cxnId="{2897E582-253E-4ADB-8E58-11C36E35484A}">
      <dgm:prSet/>
      <dgm:spPr/>
      <dgm:t>
        <a:bodyPr/>
        <a:lstStyle/>
        <a:p>
          <a:endParaRPr lang="ru-RU"/>
        </a:p>
      </dgm:t>
    </dgm:pt>
    <dgm:pt modelId="{3ACE397E-2F5F-403E-A035-77F7390F7398}">
      <dgm:prSet/>
      <dgm:spPr/>
      <dgm:t>
        <a:bodyPr/>
        <a:lstStyle/>
        <a:p>
          <a:r>
            <a:rPr lang="ru-RU" dirty="0" smtClean="0"/>
            <a:t>Физика</a:t>
          </a:r>
          <a:endParaRPr lang="ru-RU" dirty="0"/>
        </a:p>
      </dgm:t>
    </dgm:pt>
    <dgm:pt modelId="{51BCAC27-5B57-4A28-8719-59A8C045F7A6}" type="parTrans" cxnId="{09CA53FA-32D7-490C-9C82-6FF5A229A85B}">
      <dgm:prSet/>
      <dgm:spPr/>
      <dgm:t>
        <a:bodyPr/>
        <a:lstStyle/>
        <a:p>
          <a:endParaRPr lang="ru-RU"/>
        </a:p>
      </dgm:t>
    </dgm:pt>
    <dgm:pt modelId="{66D67D4B-8A98-441B-90A0-8D04CF120C63}" type="sibTrans" cxnId="{09CA53FA-32D7-490C-9C82-6FF5A229A85B}">
      <dgm:prSet/>
      <dgm:spPr/>
      <dgm:t>
        <a:bodyPr/>
        <a:lstStyle/>
        <a:p>
          <a:endParaRPr lang="ru-RU"/>
        </a:p>
      </dgm:t>
    </dgm:pt>
    <dgm:pt modelId="{713956F2-CA19-41BA-996E-44AFB979E2BE}">
      <dgm:prSet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11D9EF66-AEF9-492E-9A6F-0A8D9485FCD9}" type="parTrans" cxnId="{C9A66634-1707-43E0-B264-D5F12AA77927}">
      <dgm:prSet/>
      <dgm:spPr/>
      <dgm:t>
        <a:bodyPr/>
        <a:lstStyle/>
        <a:p>
          <a:endParaRPr lang="ru-RU"/>
        </a:p>
      </dgm:t>
    </dgm:pt>
    <dgm:pt modelId="{085B07C7-CA77-4836-8059-778EB0D4EA46}" type="sibTrans" cxnId="{C9A66634-1707-43E0-B264-D5F12AA77927}">
      <dgm:prSet/>
      <dgm:spPr/>
      <dgm:t>
        <a:bodyPr/>
        <a:lstStyle/>
        <a:p>
          <a:endParaRPr lang="ru-RU"/>
        </a:p>
      </dgm:t>
    </dgm:pt>
    <dgm:pt modelId="{2191E431-C31B-44CA-8F3B-760DC0982A55}">
      <dgm:prSet/>
      <dgm:spPr/>
      <dgm:t>
        <a:bodyPr/>
        <a:lstStyle/>
        <a:p>
          <a:r>
            <a:rPr lang="ru-RU" dirty="0" smtClean="0"/>
            <a:t>Информатика</a:t>
          </a:r>
          <a:endParaRPr lang="ru-RU" dirty="0"/>
        </a:p>
      </dgm:t>
    </dgm:pt>
    <dgm:pt modelId="{5FD7F2EB-123B-47E3-8CA1-716392EA024E}" type="parTrans" cxnId="{EFE8937D-7EFD-41F6-9670-F69155944B73}">
      <dgm:prSet/>
      <dgm:spPr/>
      <dgm:t>
        <a:bodyPr/>
        <a:lstStyle/>
        <a:p>
          <a:endParaRPr lang="ru-RU"/>
        </a:p>
      </dgm:t>
    </dgm:pt>
    <dgm:pt modelId="{0DBBE03B-9B73-4F3B-B1CA-5A68BEBA067C}" type="sibTrans" cxnId="{EFE8937D-7EFD-41F6-9670-F69155944B73}">
      <dgm:prSet/>
      <dgm:spPr/>
      <dgm:t>
        <a:bodyPr/>
        <a:lstStyle/>
        <a:p>
          <a:endParaRPr lang="ru-RU"/>
        </a:p>
      </dgm:t>
    </dgm:pt>
    <dgm:pt modelId="{C5498E8C-F334-48C7-B789-8F3D736ABFB2}" type="pres">
      <dgm:prSet presAssocID="{684F4FAA-82DC-4BEF-A365-6F040EDDB00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13F86-20C4-469C-A9D1-2F7EFCA978BC}" type="pres">
      <dgm:prSet presAssocID="{A9CAE501-95E8-4256-8C13-C6E95620BA69}" presName="compNode" presStyleCnt="0"/>
      <dgm:spPr/>
    </dgm:pt>
    <dgm:pt modelId="{E5DAE2FD-7724-4E6D-9AE7-77A340D92E78}" type="pres">
      <dgm:prSet presAssocID="{A9CAE501-95E8-4256-8C13-C6E95620BA69}" presName="childRec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95025-211E-44BA-A108-05F3B303D87E}" type="pres">
      <dgm:prSet presAssocID="{A9CAE501-95E8-4256-8C13-C6E95620BA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D61BC-F0A7-4AA0-B84A-97090FC523FA}" type="pres">
      <dgm:prSet presAssocID="{A9CAE501-95E8-4256-8C13-C6E95620BA69}" presName="parentRect" presStyleLbl="alignNode1" presStyleIdx="0" presStyleCnt="8"/>
      <dgm:spPr/>
      <dgm:t>
        <a:bodyPr/>
        <a:lstStyle/>
        <a:p>
          <a:endParaRPr lang="ru-RU"/>
        </a:p>
      </dgm:t>
    </dgm:pt>
    <dgm:pt modelId="{0269AEF6-3644-4681-B67E-35DD97AABA71}" type="pres">
      <dgm:prSet presAssocID="{A9CAE501-95E8-4256-8C13-C6E95620BA69}" presName="adorn" presStyleLbl="fgAccFollowNode1" presStyleIdx="0" presStyleCnt="8"/>
      <dgm:spPr/>
    </dgm:pt>
    <dgm:pt modelId="{A03A2ACA-AF36-45CD-B3D0-D8F2BE0D802E}" type="pres">
      <dgm:prSet presAssocID="{493FADD1-3C43-4C35-9811-E7DD57D03B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75EFC0-3820-4A45-A920-EF7213120278}" type="pres">
      <dgm:prSet presAssocID="{B8B1AEB6-903A-4F0B-8050-8B9B208D6E1F}" presName="compNode" presStyleCnt="0"/>
      <dgm:spPr/>
    </dgm:pt>
    <dgm:pt modelId="{7C75ED23-097B-45B5-B94F-90C024ABE0FF}" type="pres">
      <dgm:prSet presAssocID="{B8B1AEB6-903A-4F0B-8050-8B9B208D6E1F}" presName="childRec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1A180-77D4-4F34-9D6E-10514A282C99}" type="pres">
      <dgm:prSet presAssocID="{B8B1AEB6-903A-4F0B-8050-8B9B208D6E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5C9F-2972-48C3-9C57-232E7F5BEE12}" type="pres">
      <dgm:prSet presAssocID="{B8B1AEB6-903A-4F0B-8050-8B9B208D6E1F}" presName="parentRect" presStyleLbl="alignNode1" presStyleIdx="1" presStyleCnt="8"/>
      <dgm:spPr/>
      <dgm:t>
        <a:bodyPr/>
        <a:lstStyle/>
        <a:p>
          <a:endParaRPr lang="ru-RU"/>
        </a:p>
      </dgm:t>
    </dgm:pt>
    <dgm:pt modelId="{38AA1E7A-F398-499C-B6ED-0E8E13612FB8}" type="pres">
      <dgm:prSet presAssocID="{B8B1AEB6-903A-4F0B-8050-8B9B208D6E1F}" presName="adorn" presStyleLbl="fgAccFollowNode1" presStyleIdx="1" presStyleCnt="8"/>
      <dgm:spPr/>
    </dgm:pt>
    <dgm:pt modelId="{A2164EDD-BBF8-48E8-8CB3-91FFB791BBE9}" type="pres">
      <dgm:prSet presAssocID="{65CBB725-5260-4908-9F51-FD78D56615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A4454A-CC77-4286-A33F-CBAA07993AB7}" type="pres">
      <dgm:prSet presAssocID="{9AE2A58A-D90A-47C3-96F1-0C90728BB047}" presName="compNode" presStyleCnt="0"/>
      <dgm:spPr/>
    </dgm:pt>
    <dgm:pt modelId="{A1CBDD65-8A8D-4B3E-8FFD-593A519FFA96}" type="pres">
      <dgm:prSet presAssocID="{9AE2A58A-D90A-47C3-96F1-0C90728BB047}" presName="childRec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658C-A8CF-4448-90CC-2AAA5E31BAF6}" type="pres">
      <dgm:prSet presAssocID="{9AE2A58A-D90A-47C3-96F1-0C90728BB0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75F57-FA39-4BE6-A999-80860C907C3B}" type="pres">
      <dgm:prSet presAssocID="{9AE2A58A-D90A-47C3-96F1-0C90728BB047}" presName="parentRect" presStyleLbl="alignNode1" presStyleIdx="2" presStyleCnt="8"/>
      <dgm:spPr/>
      <dgm:t>
        <a:bodyPr/>
        <a:lstStyle/>
        <a:p>
          <a:endParaRPr lang="ru-RU"/>
        </a:p>
      </dgm:t>
    </dgm:pt>
    <dgm:pt modelId="{DBF90F7F-D4C1-4574-80FF-D4B8C0863E4C}" type="pres">
      <dgm:prSet presAssocID="{9AE2A58A-D90A-47C3-96F1-0C90728BB047}" presName="adorn" presStyleLbl="fgAccFollowNode1" presStyleIdx="2" presStyleCnt="8"/>
      <dgm:spPr/>
    </dgm:pt>
    <dgm:pt modelId="{FF63A069-65CB-4B98-8723-FF0A126E522B}" type="pres">
      <dgm:prSet presAssocID="{6285895B-A164-4CC4-95AB-42B9CDE946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137BEF-0E6F-41F5-AB06-1738697A9811}" type="pres">
      <dgm:prSet presAssocID="{BEAD31BB-F13E-4B1C-9081-254BA39371B8}" presName="compNode" presStyleCnt="0"/>
      <dgm:spPr/>
    </dgm:pt>
    <dgm:pt modelId="{38E4A264-CFDC-41B6-B818-6F66CA1FF03E}" type="pres">
      <dgm:prSet presAssocID="{BEAD31BB-F13E-4B1C-9081-254BA39371B8}" presName="childRec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95AD0-DB7E-42D8-860E-D188BF4A6C2F}" type="pres">
      <dgm:prSet presAssocID="{BEAD31BB-F13E-4B1C-9081-254BA39371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5BBE3-D02C-42CC-B5D7-5371124DCC37}" type="pres">
      <dgm:prSet presAssocID="{BEAD31BB-F13E-4B1C-9081-254BA39371B8}" presName="parentRect" presStyleLbl="alignNode1" presStyleIdx="3" presStyleCnt="8"/>
      <dgm:spPr/>
      <dgm:t>
        <a:bodyPr/>
        <a:lstStyle/>
        <a:p>
          <a:endParaRPr lang="ru-RU"/>
        </a:p>
      </dgm:t>
    </dgm:pt>
    <dgm:pt modelId="{901C09E3-0C78-406D-BF42-F2A81CAD32BA}" type="pres">
      <dgm:prSet presAssocID="{BEAD31BB-F13E-4B1C-9081-254BA39371B8}" presName="adorn" presStyleLbl="fgAccFollowNode1" presStyleIdx="3" presStyleCnt="8"/>
      <dgm:spPr/>
    </dgm:pt>
    <dgm:pt modelId="{190AB959-A816-4C3C-89C0-3C1BE5D8347A}" type="pres">
      <dgm:prSet presAssocID="{A1CAFD3D-4D0C-4155-91E0-84F12B8355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7484BC-6E1D-4258-AFA1-D1854B01CE8E}" type="pres">
      <dgm:prSet presAssocID="{0345BAC0-FFE7-4DB9-950B-40C9E234097C}" presName="compNode" presStyleCnt="0"/>
      <dgm:spPr/>
    </dgm:pt>
    <dgm:pt modelId="{E0C9264E-AAD2-4308-883D-7576F8C2B8A3}" type="pres">
      <dgm:prSet presAssocID="{0345BAC0-FFE7-4DB9-950B-40C9E234097C}" presName="childRec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0A9F5-1655-4632-869C-C182A2B3DC97}" type="pres">
      <dgm:prSet presAssocID="{0345BAC0-FFE7-4DB9-950B-40C9E23409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0C8CA-F306-4382-80D8-1212700E9602}" type="pres">
      <dgm:prSet presAssocID="{0345BAC0-FFE7-4DB9-950B-40C9E234097C}" presName="parentRect" presStyleLbl="alignNode1" presStyleIdx="4" presStyleCnt="8"/>
      <dgm:spPr/>
      <dgm:t>
        <a:bodyPr/>
        <a:lstStyle/>
        <a:p>
          <a:endParaRPr lang="ru-RU"/>
        </a:p>
      </dgm:t>
    </dgm:pt>
    <dgm:pt modelId="{2821F499-878A-442A-98C3-6101E6E549A7}" type="pres">
      <dgm:prSet presAssocID="{0345BAC0-FFE7-4DB9-950B-40C9E234097C}" presName="adorn" presStyleLbl="fgAccFollowNode1" presStyleIdx="4" presStyleCnt="8"/>
      <dgm:spPr/>
    </dgm:pt>
    <dgm:pt modelId="{EDF27BA9-F522-4034-8AFE-7D573A023757}" type="pres">
      <dgm:prSet presAssocID="{6E99B420-162C-46AF-BF85-3437ECC50B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E9135D-772B-45DD-9AFA-91CE98302AC3}" type="pres">
      <dgm:prSet presAssocID="{75753840-99C7-4228-A5F3-B717425F3524}" presName="compNode" presStyleCnt="0"/>
      <dgm:spPr/>
    </dgm:pt>
    <dgm:pt modelId="{93F6B518-E66B-4619-899E-D5CCEDB98B28}" type="pres">
      <dgm:prSet presAssocID="{75753840-99C7-4228-A5F3-B717425F3524}" presName="childRec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591BD-2FDE-48E0-8827-EFC5BAA7EBFC}" type="pres">
      <dgm:prSet presAssocID="{75753840-99C7-4228-A5F3-B717425F35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60F88-564D-4788-A47C-C81B5F344D91}" type="pres">
      <dgm:prSet presAssocID="{75753840-99C7-4228-A5F3-B717425F3524}" presName="parentRect" presStyleLbl="alignNode1" presStyleIdx="5" presStyleCnt="8"/>
      <dgm:spPr/>
      <dgm:t>
        <a:bodyPr/>
        <a:lstStyle/>
        <a:p>
          <a:endParaRPr lang="ru-RU"/>
        </a:p>
      </dgm:t>
    </dgm:pt>
    <dgm:pt modelId="{B9E88EB7-1DC4-408F-BEA7-62A8A22353E0}" type="pres">
      <dgm:prSet presAssocID="{75753840-99C7-4228-A5F3-B717425F3524}" presName="adorn" presStyleLbl="fgAccFollowNode1" presStyleIdx="5" presStyleCnt="8"/>
      <dgm:spPr/>
    </dgm:pt>
    <dgm:pt modelId="{B45F6395-92C4-45D6-879B-D2D4B98C73C6}" type="pres">
      <dgm:prSet presAssocID="{9238A7D1-6A92-4526-96D4-5D88AF04F8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52422C-EB40-43F5-A54E-17AC47179BAF}" type="pres">
      <dgm:prSet presAssocID="{05AD6DE3-9CC2-4948-991A-5E9977B85386}" presName="compNode" presStyleCnt="0"/>
      <dgm:spPr/>
    </dgm:pt>
    <dgm:pt modelId="{AC9EF280-BA4F-4873-87E5-E3017177E8DA}" type="pres">
      <dgm:prSet presAssocID="{05AD6DE3-9CC2-4948-991A-5E9977B85386}" presName="childRec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3B384-2A6E-4A53-B700-6B82FB4DF495}" type="pres">
      <dgm:prSet presAssocID="{05AD6DE3-9CC2-4948-991A-5E9977B853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DF2C4-43FD-4524-8D24-CDD60E5354D7}" type="pres">
      <dgm:prSet presAssocID="{05AD6DE3-9CC2-4948-991A-5E9977B85386}" presName="parentRect" presStyleLbl="alignNode1" presStyleIdx="6" presStyleCnt="8"/>
      <dgm:spPr/>
      <dgm:t>
        <a:bodyPr/>
        <a:lstStyle/>
        <a:p>
          <a:endParaRPr lang="ru-RU"/>
        </a:p>
      </dgm:t>
    </dgm:pt>
    <dgm:pt modelId="{824418D5-81EC-447D-AAAD-2E07C06D04A5}" type="pres">
      <dgm:prSet presAssocID="{05AD6DE3-9CC2-4948-991A-5E9977B85386}" presName="adorn" presStyleLbl="fgAccFollowNode1" presStyleIdx="6" presStyleCnt="8"/>
      <dgm:spPr/>
    </dgm:pt>
    <dgm:pt modelId="{9DEE9FC0-1927-40EA-A82C-39EC4C7EE824}" type="pres">
      <dgm:prSet presAssocID="{4E8875B8-B85F-42F3-A38C-C03FD8FB8F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5E6DFF-4BA4-47A8-B55A-AB0528C27174}" type="pres">
      <dgm:prSet presAssocID="{58999A03-9045-4AEA-81F2-764EBEA9BBE5}" presName="compNode" presStyleCnt="0"/>
      <dgm:spPr/>
    </dgm:pt>
    <dgm:pt modelId="{0DA7D311-B9FB-4EEA-AF09-9B8E3EC5117F}" type="pres">
      <dgm:prSet presAssocID="{58999A03-9045-4AEA-81F2-764EBEA9BBE5}" presName="childRec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BD419-106E-4170-9D1E-4DE7EB8AFA45}" type="pres">
      <dgm:prSet presAssocID="{58999A03-9045-4AEA-81F2-764EBEA9BB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A49A7-F2D6-4F67-8A5B-140474023265}" type="pres">
      <dgm:prSet presAssocID="{58999A03-9045-4AEA-81F2-764EBEA9BBE5}" presName="parentRect" presStyleLbl="alignNode1" presStyleIdx="7" presStyleCnt="8"/>
      <dgm:spPr/>
      <dgm:t>
        <a:bodyPr/>
        <a:lstStyle/>
        <a:p>
          <a:endParaRPr lang="ru-RU"/>
        </a:p>
      </dgm:t>
    </dgm:pt>
    <dgm:pt modelId="{E2F38732-0E53-4D94-A660-CABD9B9650A9}" type="pres">
      <dgm:prSet presAssocID="{58999A03-9045-4AEA-81F2-764EBEA9BBE5}" presName="adorn" presStyleLbl="fgAccFollowNode1" presStyleIdx="7" presStyleCnt="8"/>
      <dgm:spPr/>
    </dgm:pt>
  </dgm:ptLst>
  <dgm:cxnLst>
    <dgm:cxn modelId="{C9A66634-1707-43E0-B264-D5F12AA77927}" srcId="{58999A03-9045-4AEA-81F2-764EBEA9BBE5}" destId="{713956F2-CA19-41BA-996E-44AFB979E2BE}" srcOrd="2" destOrd="0" parTransId="{11D9EF66-AEF9-492E-9A6F-0A8D9485FCD9}" sibTransId="{085B07C7-CA77-4836-8059-778EB0D4EA46}"/>
    <dgm:cxn modelId="{2D56DF26-8C59-48A9-974A-DD4BC2B9DCB6}" type="presOf" srcId="{05AD6DE3-9CC2-4948-991A-5E9977B85386}" destId="{69B3B384-2A6E-4A53-B700-6B82FB4DF495}" srcOrd="0" destOrd="0" presId="urn:microsoft.com/office/officeart/2005/8/layout/bList2"/>
    <dgm:cxn modelId="{8A6A43B2-CD80-4F4E-8657-22D91793AC5B}" type="presOf" srcId="{6285895B-A164-4CC4-95AB-42B9CDE94630}" destId="{FF63A069-65CB-4B98-8723-FF0A126E522B}" srcOrd="0" destOrd="0" presId="urn:microsoft.com/office/officeart/2005/8/layout/bList2"/>
    <dgm:cxn modelId="{71321A24-3F33-4A3D-B45F-4649848F511E}" type="presOf" srcId="{713956F2-CA19-41BA-996E-44AFB979E2BE}" destId="{0DA7D311-B9FB-4EEA-AF09-9B8E3EC5117F}" srcOrd="0" destOrd="2" presId="urn:microsoft.com/office/officeart/2005/8/layout/bList2"/>
    <dgm:cxn modelId="{1438A3BD-1D4D-4248-9CEF-92327330D59D}" type="presOf" srcId="{19AF522B-FF95-4A30-B391-F31A3A51CF3D}" destId="{38E4A264-CFDC-41B6-B818-6F66CA1FF03E}" srcOrd="0" destOrd="1" presId="urn:microsoft.com/office/officeart/2005/8/layout/bList2"/>
    <dgm:cxn modelId="{0539F92D-7C24-4A65-8C8F-50A43DBCE235}" type="presOf" srcId="{9238A7D1-6A92-4526-96D4-5D88AF04F8E4}" destId="{B45F6395-92C4-45D6-879B-D2D4B98C73C6}" srcOrd="0" destOrd="0" presId="urn:microsoft.com/office/officeart/2005/8/layout/bList2"/>
    <dgm:cxn modelId="{8BF2611D-2622-4840-9BB6-8F19A6AB4903}" type="presOf" srcId="{2191E431-C31B-44CA-8F3B-760DC0982A55}" destId="{0DA7D311-B9FB-4EEA-AF09-9B8E3EC5117F}" srcOrd="0" destOrd="3" presId="urn:microsoft.com/office/officeart/2005/8/layout/bList2"/>
    <dgm:cxn modelId="{8F1D5D26-04FA-43F2-A08A-6303F366D628}" type="presOf" srcId="{57757761-3F9D-4B52-9959-4004AC87935D}" destId="{AC9EF280-BA4F-4873-87E5-E3017177E8DA}" srcOrd="0" destOrd="2" presId="urn:microsoft.com/office/officeart/2005/8/layout/bList2"/>
    <dgm:cxn modelId="{E63DB146-94AD-4983-8A6B-E15CE78A4370}" srcId="{05AD6DE3-9CC2-4948-991A-5E9977B85386}" destId="{57757761-3F9D-4B52-9959-4004AC87935D}" srcOrd="2" destOrd="0" parTransId="{4C9E5B90-B70D-45BE-99A8-364973432440}" sibTransId="{EEBE3F0E-1FDE-4442-833B-C27455A0CF01}"/>
    <dgm:cxn modelId="{2C137CEC-7621-42E4-BF41-37A5A04E9539}" srcId="{684F4FAA-82DC-4BEF-A365-6F040EDDB00B}" destId="{B8B1AEB6-903A-4F0B-8050-8B9B208D6E1F}" srcOrd="1" destOrd="0" parTransId="{6021066B-DEC8-4AC7-8303-72F91272E84A}" sibTransId="{65CBB725-5260-4908-9F51-FD78D566158D}"/>
    <dgm:cxn modelId="{5320AAB1-CBF0-43AD-A4E0-91218FFD363C}" srcId="{BEAD31BB-F13E-4B1C-9081-254BA39371B8}" destId="{3CE8DAE9-3555-4E19-AD5E-410C4E1C26A6}" srcOrd="0" destOrd="0" parTransId="{3542A8B2-DA53-415E-BA97-D8A0AA122E19}" sibTransId="{23E8C6A9-ECE1-4B2E-96F7-4191212EED7B}"/>
    <dgm:cxn modelId="{B49D3B7F-8039-4860-B465-7F23BAC7DD70}" srcId="{75753840-99C7-4228-A5F3-B717425F3524}" destId="{D23CEBEA-186E-4C82-8B2A-F82E89640270}" srcOrd="0" destOrd="0" parTransId="{6B934ABB-3914-4C26-9C26-0FCEDA7C088F}" sibTransId="{A9FD6CC3-AE93-4774-B02D-1C4AF9E00AC3}"/>
    <dgm:cxn modelId="{E95B1EB2-6954-40C7-B441-1246F5DDFF7B}" type="presOf" srcId="{5AD5FC4D-1CF6-4BE5-AD0E-34B6F724B35C}" destId="{AC9EF280-BA4F-4873-87E5-E3017177E8DA}" srcOrd="0" destOrd="0" presId="urn:microsoft.com/office/officeart/2005/8/layout/bList2"/>
    <dgm:cxn modelId="{6BCDE4B8-0FAE-4550-8F4C-1B902BA63FCB}" srcId="{684F4FAA-82DC-4BEF-A365-6F040EDDB00B}" destId="{58999A03-9045-4AEA-81F2-764EBEA9BBE5}" srcOrd="7" destOrd="0" parTransId="{107E8354-D773-474D-8565-CA57FD9E95EC}" sibTransId="{30A61668-2EE7-457B-95A3-FD4441B944BD}"/>
    <dgm:cxn modelId="{669E9020-FCD5-4941-BDD2-EDBD128E5BB1}" type="presOf" srcId="{27D77324-BA19-47E8-B768-99CA05D1A4B3}" destId="{A1CBDD65-8A8D-4B3E-8FFD-593A519FFA96}" srcOrd="0" destOrd="1" presId="urn:microsoft.com/office/officeart/2005/8/layout/bList2"/>
    <dgm:cxn modelId="{A963DBFE-8D76-4495-AEDB-5E2B3477558B}" type="presOf" srcId="{9AE2A58A-D90A-47C3-96F1-0C90728BB047}" destId="{8070658C-A8CF-4448-90CC-2AAA5E31BAF6}" srcOrd="0" destOrd="0" presId="urn:microsoft.com/office/officeart/2005/8/layout/bList2"/>
    <dgm:cxn modelId="{F5B087D3-8FA3-4495-AF16-215F0DE955F0}" srcId="{684F4FAA-82DC-4BEF-A365-6F040EDDB00B}" destId="{A9CAE501-95E8-4256-8C13-C6E95620BA69}" srcOrd="0" destOrd="0" parTransId="{28C40ECB-6F0C-473C-B4DD-B6DCE6B07AB7}" sibTransId="{493FADD1-3C43-4C35-9811-E7DD57D03B10}"/>
    <dgm:cxn modelId="{663B6B30-6219-4263-86F8-B16A4815938B}" type="presOf" srcId="{B8B1AEB6-903A-4F0B-8050-8B9B208D6E1F}" destId="{BDD35C9F-2972-48C3-9C57-232E7F5BEE12}" srcOrd="1" destOrd="0" presId="urn:microsoft.com/office/officeart/2005/8/layout/bList2"/>
    <dgm:cxn modelId="{061712B5-203D-49A1-B63E-EE471807BD94}" type="presOf" srcId="{A9CAE501-95E8-4256-8C13-C6E95620BA69}" destId="{43A95025-211E-44BA-A108-05F3B303D87E}" srcOrd="0" destOrd="0" presId="urn:microsoft.com/office/officeart/2005/8/layout/bList2"/>
    <dgm:cxn modelId="{8644674A-7A8B-4398-8778-895A12093DCE}" type="presOf" srcId="{3ACE397E-2F5F-403E-A035-77F7390F7398}" destId="{0DA7D311-B9FB-4EEA-AF09-9B8E3EC5117F}" srcOrd="0" destOrd="1" presId="urn:microsoft.com/office/officeart/2005/8/layout/bList2"/>
    <dgm:cxn modelId="{8BF2EB43-BD9B-4C3C-B251-FED26D9F1A75}" type="presOf" srcId="{F8399D78-3805-44F8-B277-1EAD8C556F80}" destId="{E0C9264E-AAD2-4308-883D-7576F8C2B8A3}" srcOrd="0" destOrd="0" presId="urn:microsoft.com/office/officeart/2005/8/layout/bList2"/>
    <dgm:cxn modelId="{5ACA9880-42BB-4843-BEBD-B57B571013A6}" type="presOf" srcId="{0607BC3C-F72F-4D86-98C7-31F519C87069}" destId="{AC9EF280-BA4F-4873-87E5-E3017177E8DA}" srcOrd="0" destOrd="1" presId="urn:microsoft.com/office/officeart/2005/8/layout/bList2"/>
    <dgm:cxn modelId="{C0B4E1E6-DE74-42A0-9F3A-C5FC476ADD86}" type="presOf" srcId="{A9CAE501-95E8-4256-8C13-C6E95620BA69}" destId="{6ECD61BC-F0A7-4AA0-B84A-97090FC523FA}" srcOrd="1" destOrd="0" presId="urn:microsoft.com/office/officeart/2005/8/layout/bList2"/>
    <dgm:cxn modelId="{6511782B-DAC9-43CD-94C0-FF3E1EBD2255}" srcId="{684F4FAA-82DC-4BEF-A365-6F040EDDB00B}" destId="{BEAD31BB-F13E-4B1C-9081-254BA39371B8}" srcOrd="3" destOrd="0" parTransId="{795EF443-F691-419E-A145-FFCE3CB1EA01}" sibTransId="{A1CAFD3D-4D0C-4155-91E0-84F12B83551C}"/>
    <dgm:cxn modelId="{DF2D6D87-D595-4A19-8C4E-E4F28CDB8B26}" srcId="{05AD6DE3-9CC2-4948-991A-5E9977B85386}" destId="{5AD5FC4D-1CF6-4BE5-AD0E-34B6F724B35C}" srcOrd="0" destOrd="0" parTransId="{6FA82E21-6D5E-4760-886E-47F85B68327D}" sibTransId="{B3BB3913-45E9-4C18-B8C5-3BD61B454039}"/>
    <dgm:cxn modelId="{C1DFE745-F29E-468A-B99F-60ECD92B2D37}" type="presOf" srcId="{0345BAC0-FFE7-4DB9-950B-40C9E234097C}" destId="{5980A9F5-1655-4632-869C-C182A2B3DC97}" srcOrd="0" destOrd="0" presId="urn:microsoft.com/office/officeart/2005/8/layout/bList2"/>
    <dgm:cxn modelId="{1EA48B88-1BAF-4C1D-8D4B-7407890539EE}" srcId="{BEAD31BB-F13E-4B1C-9081-254BA39371B8}" destId="{AB1AE4A8-CDBF-46B7-BF51-105EC7664E4F}" srcOrd="2" destOrd="0" parTransId="{F2D6CA63-B3F5-422E-9D6D-209C643051A8}" sibTransId="{912DD6DF-B1E2-42C4-B07B-656B1C565B2E}"/>
    <dgm:cxn modelId="{F35145DE-FEA3-41EC-A5F3-B8A2DF8F510E}" type="presOf" srcId="{493FADD1-3C43-4C35-9811-E7DD57D03B10}" destId="{A03A2ACA-AF36-45CD-B3D0-D8F2BE0D802E}" srcOrd="0" destOrd="0" presId="urn:microsoft.com/office/officeart/2005/8/layout/bList2"/>
    <dgm:cxn modelId="{1430492A-84DA-43E5-A7F1-8B4840289A0B}" srcId="{9AE2A58A-D90A-47C3-96F1-0C90728BB047}" destId="{DA956AC8-F361-409C-A316-10489A142149}" srcOrd="2" destOrd="0" parTransId="{5F2A2D0E-B3E8-4986-878A-D2D9924B2FA7}" sibTransId="{EC583A8F-E80D-4004-B205-FC1CC83DCD0D}"/>
    <dgm:cxn modelId="{2CCB8642-09CF-4353-8C2B-CCB9CA91E03F}" type="presOf" srcId="{521086D2-7E87-47F2-85B5-7A131F4C62C9}" destId="{0DA7D311-B9FB-4EEA-AF09-9B8E3EC5117F}" srcOrd="0" destOrd="0" presId="urn:microsoft.com/office/officeart/2005/8/layout/bList2"/>
    <dgm:cxn modelId="{31FE111A-BE90-48B8-A1BA-F62F82D12DD0}" srcId="{684F4FAA-82DC-4BEF-A365-6F040EDDB00B}" destId="{0345BAC0-FFE7-4DB9-950B-40C9E234097C}" srcOrd="4" destOrd="0" parTransId="{91DDE62E-FA33-42B8-9E58-477F2050CFC5}" sibTransId="{6E99B420-162C-46AF-BF85-3437ECC50BA9}"/>
    <dgm:cxn modelId="{EFE8937D-7EFD-41F6-9670-F69155944B73}" srcId="{58999A03-9045-4AEA-81F2-764EBEA9BBE5}" destId="{2191E431-C31B-44CA-8F3B-760DC0982A55}" srcOrd="3" destOrd="0" parTransId="{5FD7F2EB-123B-47E3-8CA1-716392EA024E}" sibTransId="{0DBBE03B-9B73-4F3B-B1CA-5A68BEBA067C}"/>
    <dgm:cxn modelId="{4F1BB670-003E-4B90-A9F5-861E6833FB18}" type="presOf" srcId="{6899339F-68AF-4702-8898-B2F0EBCEC8F3}" destId="{E5DAE2FD-7724-4E6D-9AE7-77A340D92E78}" srcOrd="0" destOrd="0" presId="urn:microsoft.com/office/officeart/2005/8/layout/bList2"/>
    <dgm:cxn modelId="{9882F342-3FDD-48C3-A06A-BF0C1B99EDB1}" srcId="{0345BAC0-FFE7-4DB9-950B-40C9E234097C}" destId="{F8399D78-3805-44F8-B277-1EAD8C556F80}" srcOrd="0" destOrd="0" parTransId="{282B8E6F-0494-49B2-8C6C-7FBF5563E206}" sibTransId="{2C5F5336-C01E-47CD-9E1C-E79EE2523DB2}"/>
    <dgm:cxn modelId="{007328B3-9140-4C6F-92D1-EB57AACB9E1F}" srcId="{05AD6DE3-9CC2-4948-991A-5E9977B85386}" destId="{0607BC3C-F72F-4D86-98C7-31F519C87069}" srcOrd="1" destOrd="0" parTransId="{AF695900-FC48-4B32-B706-B2CE14D29F72}" sibTransId="{5F6BF3C5-5079-4149-ADF6-D08462530656}"/>
    <dgm:cxn modelId="{2CC72758-B0B6-455D-9DE4-72E8FD76A924}" type="presOf" srcId="{6E99B420-162C-46AF-BF85-3437ECC50BA9}" destId="{EDF27BA9-F522-4034-8AFE-7D573A023757}" srcOrd="0" destOrd="0" presId="urn:microsoft.com/office/officeart/2005/8/layout/bList2"/>
    <dgm:cxn modelId="{94BBC818-3A81-4E70-BD7A-9F263F2199B4}" type="presOf" srcId="{D23CEBEA-186E-4C82-8B2A-F82E89640270}" destId="{93F6B518-E66B-4619-899E-D5CCEDB98B28}" srcOrd="0" destOrd="0" presId="urn:microsoft.com/office/officeart/2005/8/layout/bList2"/>
    <dgm:cxn modelId="{8CDD811F-8265-4CDA-BBDD-1A0DDED5FC41}" type="presOf" srcId="{05AD6DE3-9CC2-4948-991A-5E9977B85386}" destId="{A34DF2C4-43FD-4524-8D24-CDD60E5354D7}" srcOrd="1" destOrd="0" presId="urn:microsoft.com/office/officeart/2005/8/layout/bList2"/>
    <dgm:cxn modelId="{F92018AC-BFA5-424E-9B12-6BEBD533D8C6}" type="presOf" srcId="{A8D94E56-A0E1-429A-A3C8-1EFFEC734418}" destId="{7C75ED23-097B-45B5-B94F-90C024ABE0FF}" srcOrd="0" destOrd="0" presId="urn:microsoft.com/office/officeart/2005/8/layout/bList2"/>
    <dgm:cxn modelId="{3F03CB70-A2D8-4585-B3E4-89197E4EB1F5}" type="presOf" srcId="{3CE8DAE9-3555-4E19-AD5E-410C4E1C26A6}" destId="{38E4A264-CFDC-41B6-B818-6F66CA1FF03E}" srcOrd="0" destOrd="0" presId="urn:microsoft.com/office/officeart/2005/8/layout/bList2"/>
    <dgm:cxn modelId="{09CA53FA-32D7-490C-9C82-6FF5A229A85B}" srcId="{58999A03-9045-4AEA-81F2-764EBEA9BBE5}" destId="{3ACE397E-2F5F-403E-A035-77F7390F7398}" srcOrd="1" destOrd="0" parTransId="{51BCAC27-5B57-4A28-8719-59A8C045F7A6}" sibTransId="{66D67D4B-8A98-441B-90A0-8D04CF120C63}"/>
    <dgm:cxn modelId="{83DAF5AB-0194-476B-8A45-D74904AC8999}" type="presOf" srcId="{65CBB725-5260-4908-9F51-FD78D566158D}" destId="{A2164EDD-BBF8-48E8-8CB3-91FFB791BBE9}" srcOrd="0" destOrd="0" presId="urn:microsoft.com/office/officeart/2005/8/layout/bList2"/>
    <dgm:cxn modelId="{24CFF2E1-7B52-4514-A711-160C6B0563C8}" type="presOf" srcId="{7B890271-B36C-4815-ADA9-26F9C98296FA}" destId="{38E4A264-CFDC-41B6-B818-6F66CA1FF03E}" srcOrd="0" destOrd="3" presId="urn:microsoft.com/office/officeart/2005/8/layout/bList2"/>
    <dgm:cxn modelId="{9B1093F2-D5AA-4A73-9B82-48DA3B933B06}" srcId="{B8B1AEB6-903A-4F0B-8050-8B9B208D6E1F}" destId="{A8D94E56-A0E1-429A-A3C8-1EFFEC734418}" srcOrd="0" destOrd="0" parTransId="{D4C6165B-2797-4BB8-8BBE-2D55A3F1FD4C}" sibTransId="{B4F0683F-F793-47F2-8F00-F6F97088D9D2}"/>
    <dgm:cxn modelId="{2EE6A9A0-2FF8-4E9F-8180-7FABE05F15EF}" type="presOf" srcId="{DA956AC8-F361-409C-A316-10489A142149}" destId="{A1CBDD65-8A8D-4B3E-8FFD-593A519FFA96}" srcOrd="0" destOrd="2" presId="urn:microsoft.com/office/officeart/2005/8/layout/bList2"/>
    <dgm:cxn modelId="{1022CC08-805C-4233-9B4E-57053AC5A5C1}" srcId="{684F4FAA-82DC-4BEF-A365-6F040EDDB00B}" destId="{75753840-99C7-4228-A5F3-B717425F3524}" srcOrd="5" destOrd="0" parTransId="{B8DF6D64-B92F-4D16-8704-BCD66A40288D}" sibTransId="{9238A7D1-6A92-4526-96D4-5D88AF04F8E4}"/>
    <dgm:cxn modelId="{D3220BA2-5BB1-4E7C-BD7C-EDBD4BC2D778}" srcId="{684F4FAA-82DC-4BEF-A365-6F040EDDB00B}" destId="{05AD6DE3-9CC2-4948-991A-5E9977B85386}" srcOrd="6" destOrd="0" parTransId="{1AD92DAC-EDC0-4DC9-B207-20A77061304B}" sibTransId="{4E8875B8-B85F-42F3-A38C-C03FD8FB8FB1}"/>
    <dgm:cxn modelId="{62897D5A-DBA9-411D-B6E6-972A1BF7A914}" type="presOf" srcId="{4E8875B8-B85F-42F3-A38C-C03FD8FB8FB1}" destId="{9DEE9FC0-1927-40EA-A82C-39EC4C7EE824}" srcOrd="0" destOrd="0" presId="urn:microsoft.com/office/officeart/2005/8/layout/bList2"/>
    <dgm:cxn modelId="{9A3E5E2B-7173-46C9-99CA-9EFC594A807B}" type="presOf" srcId="{BEAD31BB-F13E-4B1C-9081-254BA39371B8}" destId="{8E995AD0-DB7E-42D8-860E-D188BF4A6C2F}" srcOrd="0" destOrd="0" presId="urn:microsoft.com/office/officeart/2005/8/layout/bList2"/>
    <dgm:cxn modelId="{73A1805B-6F91-4593-BBB2-D2BD402DA544}" type="presOf" srcId="{AB1AE4A8-CDBF-46B7-BF51-105EC7664E4F}" destId="{38E4A264-CFDC-41B6-B818-6F66CA1FF03E}" srcOrd="0" destOrd="2" presId="urn:microsoft.com/office/officeart/2005/8/layout/bList2"/>
    <dgm:cxn modelId="{5A9478A8-EFFC-4868-A294-D18B5FEF782C}" srcId="{BEAD31BB-F13E-4B1C-9081-254BA39371B8}" destId="{7B890271-B36C-4815-ADA9-26F9C98296FA}" srcOrd="3" destOrd="0" parTransId="{BE02437D-9801-4B81-949B-D83C5D996CF9}" sibTransId="{E6FAACA0-AA37-4E1B-A58D-C780681710C3}"/>
    <dgm:cxn modelId="{8915C7E2-D36B-4D3A-BD58-AB41DBAF93B3}" type="presOf" srcId="{2DB3958B-58ED-4D3F-BA51-3752A75979F4}" destId="{A1CBDD65-8A8D-4B3E-8FFD-593A519FFA96}" srcOrd="0" destOrd="0" presId="urn:microsoft.com/office/officeart/2005/8/layout/bList2"/>
    <dgm:cxn modelId="{3FB24BF0-FC32-4FF5-8A9E-585F35AF079C}" type="presOf" srcId="{B8B1AEB6-903A-4F0B-8050-8B9B208D6E1F}" destId="{6161A180-77D4-4F34-9D6E-10514A282C99}" srcOrd="0" destOrd="0" presId="urn:microsoft.com/office/officeart/2005/8/layout/bList2"/>
    <dgm:cxn modelId="{675EDDEA-90E5-4669-BB7F-65D1145212B3}" type="presOf" srcId="{75753840-99C7-4228-A5F3-B717425F3524}" destId="{02A591BD-2FDE-48E0-8827-EFC5BAA7EBFC}" srcOrd="0" destOrd="0" presId="urn:microsoft.com/office/officeart/2005/8/layout/bList2"/>
    <dgm:cxn modelId="{5AFDC22E-7A9A-4D25-83D0-911E8D9381C3}" type="presOf" srcId="{A1CAFD3D-4D0C-4155-91E0-84F12B83551C}" destId="{190AB959-A816-4C3C-89C0-3C1BE5D8347A}" srcOrd="0" destOrd="0" presId="urn:microsoft.com/office/officeart/2005/8/layout/bList2"/>
    <dgm:cxn modelId="{EAD5648D-39B1-46DE-BB6B-1449B41C97B8}" srcId="{9AE2A58A-D90A-47C3-96F1-0C90728BB047}" destId="{D51C8AF5-C3E3-4C54-AD2D-8E75AB89ED3C}" srcOrd="3" destOrd="0" parTransId="{14AA887A-AE44-4734-BE94-5F665F43CFAC}" sibTransId="{E1A2E619-BE01-46FD-9AF7-7511F10027FF}"/>
    <dgm:cxn modelId="{F4E60C96-B118-435E-87F2-0A444DA261CD}" srcId="{9AE2A58A-D90A-47C3-96F1-0C90728BB047}" destId="{2DB3958B-58ED-4D3F-BA51-3752A75979F4}" srcOrd="0" destOrd="0" parTransId="{1B2D25B9-2BF8-4210-81BF-AAEA1CF0D7B6}" sibTransId="{C1032118-15A4-4615-B8B5-151BD743EBD2}"/>
    <dgm:cxn modelId="{2897E582-253E-4ADB-8E58-11C36E35484A}" srcId="{58999A03-9045-4AEA-81F2-764EBEA9BBE5}" destId="{521086D2-7E87-47F2-85B5-7A131F4C62C9}" srcOrd="0" destOrd="0" parTransId="{C61BDF02-A947-4B17-953F-1E41776C0AF2}" sibTransId="{43096CFA-EA65-4D41-94B6-31FF779FB078}"/>
    <dgm:cxn modelId="{B8DBCB7C-8DEC-46C3-8D8E-E1A455CA3576}" srcId="{684F4FAA-82DC-4BEF-A365-6F040EDDB00B}" destId="{9AE2A58A-D90A-47C3-96F1-0C90728BB047}" srcOrd="2" destOrd="0" parTransId="{4F9CE9D7-766D-438E-BE0F-D1DF37DA5977}" sibTransId="{6285895B-A164-4CC4-95AB-42B9CDE94630}"/>
    <dgm:cxn modelId="{07EA6F76-8A46-42C0-A96F-ACC778EA006E}" type="presOf" srcId="{684F4FAA-82DC-4BEF-A365-6F040EDDB00B}" destId="{C5498E8C-F334-48C7-B789-8F3D736ABFB2}" srcOrd="0" destOrd="0" presId="urn:microsoft.com/office/officeart/2005/8/layout/bList2"/>
    <dgm:cxn modelId="{EA0D955A-8596-41D9-BFAE-BE91D350E3AE}" srcId="{A9CAE501-95E8-4256-8C13-C6E95620BA69}" destId="{6899339F-68AF-4702-8898-B2F0EBCEC8F3}" srcOrd="0" destOrd="0" parTransId="{6E1E3821-84DD-416A-8E85-D9240425B3A3}" sibTransId="{596B85ED-E223-41B8-934D-CD9BD4B377AC}"/>
    <dgm:cxn modelId="{DE009EB6-71E4-4A8D-8ED1-645E861B1919}" type="presOf" srcId="{9AE2A58A-D90A-47C3-96F1-0C90728BB047}" destId="{33975F57-FA39-4BE6-A999-80860C907C3B}" srcOrd="1" destOrd="0" presId="urn:microsoft.com/office/officeart/2005/8/layout/bList2"/>
    <dgm:cxn modelId="{7557C886-329A-4014-AD8E-FB36A16F88D1}" srcId="{BEAD31BB-F13E-4B1C-9081-254BA39371B8}" destId="{19AF522B-FF95-4A30-B391-F31A3A51CF3D}" srcOrd="1" destOrd="0" parTransId="{18196EED-3672-4257-9613-914A82E362A0}" sibTransId="{6A06041F-2A87-4189-8B8F-EBE5BC4B80BD}"/>
    <dgm:cxn modelId="{139235F7-9904-42B3-B2A9-8482B9BC36F6}" type="presOf" srcId="{58999A03-9045-4AEA-81F2-764EBEA9BBE5}" destId="{5C3BD419-106E-4170-9D1E-4DE7EB8AFA45}" srcOrd="0" destOrd="0" presId="urn:microsoft.com/office/officeart/2005/8/layout/bList2"/>
    <dgm:cxn modelId="{E6B2AE61-7695-4B9A-AC56-5452D0A1C22D}" type="presOf" srcId="{BEAD31BB-F13E-4B1C-9081-254BA39371B8}" destId="{46F5BBE3-D02C-42CC-B5D7-5371124DCC37}" srcOrd="1" destOrd="0" presId="urn:microsoft.com/office/officeart/2005/8/layout/bList2"/>
    <dgm:cxn modelId="{EF05BF62-36CD-430B-A679-FE51827C1D86}" srcId="{9AE2A58A-D90A-47C3-96F1-0C90728BB047}" destId="{27D77324-BA19-47E8-B768-99CA05D1A4B3}" srcOrd="1" destOrd="0" parTransId="{C17CAEF1-E7C2-4BE7-A4DE-3AD7C72FE266}" sibTransId="{5BE6EA19-3086-445D-A52B-B58E7DD1DE38}"/>
    <dgm:cxn modelId="{5A746047-EC21-48BD-B01F-F56FC4F25865}" type="presOf" srcId="{75753840-99C7-4228-A5F3-B717425F3524}" destId="{79F60F88-564D-4788-A47C-C81B5F344D91}" srcOrd="1" destOrd="0" presId="urn:microsoft.com/office/officeart/2005/8/layout/bList2"/>
    <dgm:cxn modelId="{68926A63-05BE-4AE6-8F06-93D0FBCCFF67}" type="presOf" srcId="{0345BAC0-FFE7-4DB9-950B-40C9E234097C}" destId="{CEF0C8CA-F306-4382-80D8-1212700E9602}" srcOrd="1" destOrd="0" presId="urn:microsoft.com/office/officeart/2005/8/layout/bList2"/>
    <dgm:cxn modelId="{15E4C8FA-9193-4534-B7EB-04A898F7E04B}" type="presOf" srcId="{58999A03-9045-4AEA-81F2-764EBEA9BBE5}" destId="{452A49A7-F2D6-4F67-8A5B-140474023265}" srcOrd="1" destOrd="0" presId="urn:microsoft.com/office/officeart/2005/8/layout/bList2"/>
    <dgm:cxn modelId="{75A80D99-08D3-4083-8713-0483DC6EBC62}" type="presOf" srcId="{D51C8AF5-C3E3-4C54-AD2D-8E75AB89ED3C}" destId="{A1CBDD65-8A8D-4B3E-8FFD-593A519FFA96}" srcOrd="0" destOrd="3" presId="urn:microsoft.com/office/officeart/2005/8/layout/bList2"/>
    <dgm:cxn modelId="{8703F79D-2235-4E2B-86D0-186CB033F74E}" type="presParOf" srcId="{C5498E8C-F334-48C7-B789-8F3D736ABFB2}" destId="{FEA13F86-20C4-469C-A9D1-2F7EFCA978BC}" srcOrd="0" destOrd="0" presId="urn:microsoft.com/office/officeart/2005/8/layout/bList2"/>
    <dgm:cxn modelId="{C473E6FE-EEED-473D-AC41-83260FE23F7D}" type="presParOf" srcId="{FEA13F86-20C4-469C-A9D1-2F7EFCA978BC}" destId="{E5DAE2FD-7724-4E6D-9AE7-77A340D92E78}" srcOrd="0" destOrd="0" presId="urn:microsoft.com/office/officeart/2005/8/layout/bList2"/>
    <dgm:cxn modelId="{77E33D71-359C-40CB-946D-5867EB20478A}" type="presParOf" srcId="{FEA13F86-20C4-469C-A9D1-2F7EFCA978BC}" destId="{43A95025-211E-44BA-A108-05F3B303D87E}" srcOrd="1" destOrd="0" presId="urn:microsoft.com/office/officeart/2005/8/layout/bList2"/>
    <dgm:cxn modelId="{ED09A0F7-530E-420B-A204-B22B72E18432}" type="presParOf" srcId="{FEA13F86-20C4-469C-A9D1-2F7EFCA978BC}" destId="{6ECD61BC-F0A7-4AA0-B84A-97090FC523FA}" srcOrd="2" destOrd="0" presId="urn:microsoft.com/office/officeart/2005/8/layout/bList2"/>
    <dgm:cxn modelId="{B2A2C163-1E01-4B36-B18A-7C5146774B09}" type="presParOf" srcId="{FEA13F86-20C4-469C-A9D1-2F7EFCA978BC}" destId="{0269AEF6-3644-4681-B67E-35DD97AABA71}" srcOrd="3" destOrd="0" presId="urn:microsoft.com/office/officeart/2005/8/layout/bList2"/>
    <dgm:cxn modelId="{D2C75EA9-66D7-4334-B733-9468BDB6C288}" type="presParOf" srcId="{C5498E8C-F334-48C7-B789-8F3D736ABFB2}" destId="{A03A2ACA-AF36-45CD-B3D0-D8F2BE0D802E}" srcOrd="1" destOrd="0" presId="urn:microsoft.com/office/officeart/2005/8/layout/bList2"/>
    <dgm:cxn modelId="{078A4980-7C17-4DA2-A953-B703E49EDF4C}" type="presParOf" srcId="{C5498E8C-F334-48C7-B789-8F3D736ABFB2}" destId="{9975EFC0-3820-4A45-A920-EF7213120278}" srcOrd="2" destOrd="0" presId="urn:microsoft.com/office/officeart/2005/8/layout/bList2"/>
    <dgm:cxn modelId="{9743C470-9A6C-44DC-8D51-E505F2C2F3A7}" type="presParOf" srcId="{9975EFC0-3820-4A45-A920-EF7213120278}" destId="{7C75ED23-097B-45B5-B94F-90C024ABE0FF}" srcOrd="0" destOrd="0" presId="urn:microsoft.com/office/officeart/2005/8/layout/bList2"/>
    <dgm:cxn modelId="{7F11ED3C-2954-4E9A-9FE4-6B52DB0D40A7}" type="presParOf" srcId="{9975EFC0-3820-4A45-A920-EF7213120278}" destId="{6161A180-77D4-4F34-9D6E-10514A282C99}" srcOrd="1" destOrd="0" presId="urn:microsoft.com/office/officeart/2005/8/layout/bList2"/>
    <dgm:cxn modelId="{9A17C1F0-6253-45BB-AACE-576CA3EFB722}" type="presParOf" srcId="{9975EFC0-3820-4A45-A920-EF7213120278}" destId="{BDD35C9F-2972-48C3-9C57-232E7F5BEE12}" srcOrd="2" destOrd="0" presId="urn:microsoft.com/office/officeart/2005/8/layout/bList2"/>
    <dgm:cxn modelId="{1275EB09-A371-402B-9FF0-D41C0508ACF3}" type="presParOf" srcId="{9975EFC0-3820-4A45-A920-EF7213120278}" destId="{38AA1E7A-F398-499C-B6ED-0E8E13612FB8}" srcOrd="3" destOrd="0" presId="urn:microsoft.com/office/officeart/2005/8/layout/bList2"/>
    <dgm:cxn modelId="{8A8CDF66-8599-4A3E-9265-E3106D219F49}" type="presParOf" srcId="{C5498E8C-F334-48C7-B789-8F3D736ABFB2}" destId="{A2164EDD-BBF8-48E8-8CB3-91FFB791BBE9}" srcOrd="3" destOrd="0" presId="urn:microsoft.com/office/officeart/2005/8/layout/bList2"/>
    <dgm:cxn modelId="{51799561-5E58-4797-8877-778449C7C5D1}" type="presParOf" srcId="{C5498E8C-F334-48C7-B789-8F3D736ABFB2}" destId="{F2A4454A-CC77-4286-A33F-CBAA07993AB7}" srcOrd="4" destOrd="0" presId="urn:microsoft.com/office/officeart/2005/8/layout/bList2"/>
    <dgm:cxn modelId="{1D85204C-11DB-4342-8D63-9C331AD5D690}" type="presParOf" srcId="{F2A4454A-CC77-4286-A33F-CBAA07993AB7}" destId="{A1CBDD65-8A8D-4B3E-8FFD-593A519FFA96}" srcOrd="0" destOrd="0" presId="urn:microsoft.com/office/officeart/2005/8/layout/bList2"/>
    <dgm:cxn modelId="{77A1452E-DCBB-4F4C-B293-4252CBBA08F5}" type="presParOf" srcId="{F2A4454A-CC77-4286-A33F-CBAA07993AB7}" destId="{8070658C-A8CF-4448-90CC-2AAA5E31BAF6}" srcOrd="1" destOrd="0" presId="urn:microsoft.com/office/officeart/2005/8/layout/bList2"/>
    <dgm:cxn modelId="{1C60814A-D736-41D5-BA6A-2B1C3F90B784}" type="presParOf" srcId="{F2A4454A-CC77-4286-A33F-CBAA07993AB7}" destId="{33975F57-FA39-4BE6-A999-80860C907C3B}" srcOrd="2" destOrd="0" presId="urn:microsoft.com/office/officeart/2005/8/layout/bList2"/>
    <dgm:cxn modelId="{BEE51A04-9CD5-49F2-B1BB-CFAA0C1836BA}" type="presParOf" srcId="{F2A4454A-CC77-4286-A33F-CBAA07993AB7}" destId="{DBF90F7F-D4C1-4574-80FF-D4B8C0863E4C}" srcOrd="3" destOrd="0" presId="urn:microsoft.com/office/officeart/2005/8/layout/bList2"/>
    <dgm:cxn modelId="{49FECEA5-6616-408B-B845-FB462DE9531B}" type="presParOf" srcId="{C5498E8C-F334-48C7-B789-8F3D736ABFB2}" destId="{FF63A069-65CB-4B98-8723-FF0A126E522B}" srcOrd="5" destOrd="0" presId="urn:microsoft.com/office/officeart/2005/8/layout/bList2"/>
    <dgm:cxn modelId="{4E355F58-6144-4F80-9B99-1AE9112C8315}" type="presParOf" srcId="{C5498E8C-F334-48C7-B789-8F3D736ABFB2}" destId="{70137BEF-0E6F-41F5-AB06-1738697A9811}" srcOrd="6" destOrd="0" presId="urn:microsoft.com/office/officeart/2005/8/layout/bList2"/>
    <dgm:cxn modelId="{8FD09BE9-C1CE-4DC1-808B-83B2BCD24458}" type="presParOf" srcId="{70137BEF-0E6F-41F5-AB06-1738697A9811}" destId="{38E4A264-CFDC-41B6-B818-6F66CA1FF03E}" srcOrd="0" destOrd="0" presId="urn:microsoft.com/office/officeart/2005/8/layout/bList2"/>
    <dgm:cxn modelId="{77FD7424-A870-42ED-B7E9-1AB44966E881}" type="presParOf" srcId="{70137BEF-0E6F-41F5-AB06-1738697A9811}" destId="{8E995AD0-DB7E-42D8-860E-D188BF4A6C2F}" srcOrd="1" destOrd="0" presId="urn:microsoft.com/office/officeart/2005/8/layout/bList2"/>
    <dgm:cxn modelId="{06483AAB-A14F-4DC4-939B-29962450CDB4}" type="presParOf" srcId="{70137BEF-0E6F-41F5-AB06-1738697A9811}" destId="{46F5BBE3-D02C-42CC-B5D7-5371124DCC37}" srcOrd="2" destOrd="0" presId="urn:microsoft.com/office/officeart/2005/8/layout/bList2"/>
    <dgm:cxn modelId="{3FDC13B3-F316-4891-B357-2119B3E37592}" type="presParOf" srcId="{70137BEF-0E6F-41F5-AB06-1738697A9811}" destId="{901C09E3-0C78-406D-BF42-F2A81CAD32BA}" srcOrd="3" destOrd="0" presId="urn:microsoft.com/office/officeart/2005/8/layout/bList2"/>
    <dgm:cxn modelId="{5AA74C39-8BC6-45F6-B0C3-4FFD54302E7E}" type="presParOf" srcId="{C5498E8C-F334-48C7-B789-8F3D736ABFB2}" destId="{190AB959-A816-4C3C-89C0-3C1BE5D8347A}" srcOrd="7" destOrd="0" presId="urn:microsoft.com/office/officeart/2005/8/layout/bList2"/>
    <dgm:cxn modelId="{0D00FA1E-2CBF-4136-B35F-083451F25E63}" type="presParOf" srcId="{C5498E8C-F334-48C7-B789-8F3D736ABFB2}" destId="{0F7484BC-6E1D-4258-AFA1-D1854B01CE8E}" srcOrd="8" destOrd="0" presId="urn:microsoft.com/office/officeart/2005/8/layout/bList2"/>
    <dgm:cxn modelId="{CEA49021-5738-4E74-BFEC-85929D7267B1}" type="presParOf" srcId="{0F7484BC-6E1D-4258-AFA1-D1854B01CE8E}" destId="{E0C9264E-AAD2-4308-883D-7576F8C2B8A3}" srcOrd="0" destOrd="0" presId="urn:microsoft.com/office/officeart/2005/8/layout/bList2"/>
    <dgm:cxn modelId="{3E67DF25-3BD2-4C88-8DDA-2B0938E90733}" type="presParOf" srcId="{0F7484BC-6E1D-4258-AFA1-D1854B01CE8E}" destId="{5980A9F5-1655-4632-869C-C182A2B3DC97}" srcOrd="1" destOrd="0" presId="urn:microsoft.com/office/officeart/2005/8/layout/bList2"/>
    <dgm:cxn modelId="{69183651-B490-4F4D-ACC3-5589B48D5694}" type="presParOf" srcId="{0F7484BC-6E1D-4258-AFA1-D1854B01CE8E}" destId="{CEF0C8CA-F306-4382-80D8-1212700E9602}" srcOrd="2" destOrd="0" presId="urn:microsoft.com/office/officeart/2005/8/layout/bList2"/>
    <dgm:cxn modelId="{CF9FBE48-1910-421F-9688-AEB8380ECA64}" type="presParOf" srcId="{0F7484BC-6E1D-4258-AFA1-D1854B01CE8E}" destId="{2821F499-878A-442A-98C3-6101E6E549A7}" srcOrd="3" destOrd="0" presId="urn:microsoft.com/office/officeart/2005/8/layout/bList2"/>
    <dgm:cxn modelId="{1FEBDD42-04DC-4F35-8C93-C17D422D9A41}" type="presParOf" srcId="{C5498E8C-F334-48C7-B789-8F3D736ABFB2}" destId="{EDF27BA9-F522-4034-8AFE-7D573A023757}" srcOrd="9" destOrd="0" presId="urn:microsoft.com/office/officeart/2005/8/layout/bList2"/>
    <dgm:cxn modelId="{16027FFB-5398-484C-B482-407A1BDE45D9}" type="presParOf" srcId="{C5498E8C-F334-48C7-B789-8F3D736ABFB2}" destId="{BFE9135D-772B-45DD-9AFA-91CE98302AC3}" srcOrd="10" destOrd="0" presId="urn:microsoft.com/office/officeart/2005/8/layout/bList2"/>
    <dgm:cxn modelId="{CD0404A4-0F41-4B75-B260-A6319739780B}" type="presParOf" srcId="{BFE9135D-772B-45DD-9AFA-91CE98302AC3}" destId="{93F6B518-E66B-4619-899E-D5CCEDB98B28}" srcOrd="0" destOrd="0" presId="urn:microsoft.com/office/officeart/2005/8/layout/bList2"/>
    <dgm:cxn modelId="{F4172DAB-4D8A-4D24-870E-4DC02E1DB59F}" type="presParOf" srcId="{BFE9135D-772B-45DD-9AFA-91CE98302AC3}" destId="{02A591BD-2FDE-48E0-8827-EFC5BAA7EBFC}" srcOrd="1" destOrd="0" presId="urn:microsoft.com/office/officeart/2005/8/layout/bList2"/>
    <dgm:cxn modelId="{C170A184-3E2D-43EE-BDB4-6D9C9B19E3B3}" type="presParOf" srcId="{BFE9135D-772B-45DD-9AFA-91CE98302AC3}" destId="{79F60F88-564D-4788-A47C-C81B5F344D91}" srcOrd="2" destOrd="0" presId="urn:microsoft.com/office/officeart/2005/8/layout/bList2"/>
    <dgm:cxn modelId="{8BA297EE-1984-4346-BBC3-5D0FF8CA9934}" type="presParOf" srcId="{BFE9135D-772B-45DD-9AFA-91CE98302AC3}" destId="{B9E88EB7-1DC4-408F-BEA7-62A8A22353E0}" srcOrd="3" destOrd="0" presId="urn:microsoft.com/office/officeart/2005/8/layout/bList2"/>
    <dgm:cxn modelId="{A9DFEEE0-5ED0-4C7D-AA06-0203225CE087}" type="presParOf" srcId="{C5498E8C-F334-48C7-B789-8F3D736ABFB2}" destId="{B45F6395-92C4-45D6-879B-D2D4B98C73C6}" srcOrd="11" destOrd="0" presId="urn:microsoft.com/office/officeart/2005/8/layout/bList2"/>
    <dgm:cxn modelId="{973742FF-E548-423B-A001-E06B672D626D}" type="presParOf" srcId="{C5498E8C-F334-48C7-B789-8F3D736ABFB2}" destId="{7252422C-EB40-43F5-A54E-17AC47179BAF}" srcOrd="12" destOrd="0" presId="urn:microsoft.com/office/officeart/2005/8/layout/bList2"/>
    <dgm:cxn modelId="{91E008D0-9FFA-42F9-9827-C308D3CA690E}" type="presParOf" srcId="{7252422C-EB40-43F5-A54E-17AC47179BAF}" destId="{AC9EF280-BA4F-4873-87E5-E3017177E8DA}" srcOrd="0" destOrd="0" presId="urn:microsoft.com/office/officeart/2005/8/layout/bList2"/>
    <dgm:cxn modelId="{B9EFC0B8-0D98-4D5E-8AC2-94D8216EEBAB}" type="presParOf" srcId="{7252422C-EB40-43F5-A54E-17AC47179BAF}" destId="{69B3B384-2A6E-4A53-B700-6B82FB4DF495}" srcOrd="1" destOrd="0" presId="urn:microsoft.com/office/officeart/2005/8/layout/bList2"/>
    <dgm:cxn modelId="{4C47E55F-368A-4560-A8EF-40A826C83A4F}" type="presParOf" srcId="{7252422C-EB40-43F5-A54E-17AC47179BAF}" destId="{A34DF2C4-43FD-4524-8D24-CDD60E5354D7}" srcOrd="2" destOrd="0" presId="urn:microsoft.com/office/officeart/2005/8/layout/bList2"/>
    <dgm:cxn modelId="{DAC58682-F021-474E-9F36-882F7DBFD12E}" type="presParOf" srcId="{7252422C-EB40-43F5-A54E-17AC47179BAF}" destId="{824418D5-81EC-447D-AAAD-2E07C06D04A5}" srcOrd="3" destOrd="0" presId="urn:microsoft.com/office/officeart/2005/8/layout/bList2"/>
    <dgm:cxn modelId="{882EC233-3DB7-4D17-94BC-0D16B319D0D1}" type="presParOf" srcId="{C5498E8C-F334-48C7-B789-8F3D736ABFB2}" destId="{9DEE9FC0-1927-40EA-A82C-39EC4C7EE824}" srcOrd="13" destOrd="0" presId="urn:microsoft.com/office/officeart/2005/8/layout/bList2"/>
    <dgm:cxn modelId="{237B938C-AC30-4383-BFCE-F79E890BE25C}" type="presParOf" srcId="{C5498E8C-F334-48C7-B789-8F3D736ABFB2}" destId="{BC5E6DFF-4BA4-47A8-B55A-AB0528C27174}" srcOrd="14" destOrd="0" presId="urn:microsoft.com/office/officeart/2005/8/layout/bList2"/>
    <dgm:cxn modelId="{75553653-71A8-45D6-8624-4ED46D86B396}" type="presParOf" srcId="{BC5E6DFF-4BA4-47A8-B55A-AB0528C27174}" destId="{0DA7D311-B9FB-4EEA-AF09-9B8E3EC5117F}" srcOrd="0" destOrd="0" presId="urn:microsoft.com/office/officeart/2005/8/layout/bList2"/>
    <dgm:cxn modelId="{F0493928-5DF2-4C48-AFA0-CD7F5E53E52C}" type="presParOf" srcId="{BC5E6DFF-4BA4-47A8-B55A-AB0528C27174}" destId="{5C3BD419-106E-4170-9D1E-4DE7EB8AFA45}" srcOrd="1" destOrd="0" presId="urn:microsoft.com/office/officeart/2005/8/layout/bList2"/>
    <dgm:cxn modelId="{097EF818-8540-4F9F-B4F3-9DAE43E544FF}" type="presParOf" srcId="{BC5E6DFF-4BA4-47A8-B55A-AB0528C27174}" destId="{452A49A7-F2D6-4F67-8A5B-140474023265}" srcOrd="2" destOrd="0" presId="urn:microsoft.com/office/officeart/2005/8/layout/bList2"/>
    <dgm:cxn modelId="{1F5D5B76-D503-4B97-9958-A0389F639157}" type="presParOf" srcId="{BC5E6DFF-4BA4-47A8-B55A-AB0528C27174}" destId="{E2F38732-0E53-4D94-A660-CABD9B9650A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85333-9757-4D1F-9FE5-8AB87DCD7619}">
      <dsp:nvSpPr>
        <dsp:cNvPr id="0" name=""/>
        <dsp:cNvSpPr/>
      </dsp:nvSpPr>
      <dsp:spPr>
        <a:xfrm>
          <a:off x="2646838" y="0"/>
          <a:ext cx="5115232" cy="22968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Русский язык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Математика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2646838" y="287105"/>
        <a:ext cx="4253918" cy="1722627"/>
      </dsp:txXfrm>
    </dsp:sp>
    <dsp:sp modelId="{A5888A36-59B9-4800-8ABC-FC7A45D1344F}">
      <dsp:nvSpPr>
        <dsp:cNvPr id="0" name=""/>
        <dsp:cNvSpPr/>
      </dsp:nvSpPr>
      <dsp:spPr>
        <a:xfrm>
          <a:off x="0" y="18251"/>
          <a:ext cx="2681101" cy="2296837"/>
        </a:xfrm>
        <a:prstGeom prst="round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Обязательные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12122" y="130373"/>
        <a:ext cx="2456857" cy="2072593"/>
      </dsp:txXfrm>
    </dsp:sp>
    <dsp:sp modelId="{9DEFF79E-1AB7-43C3-AFEB-AB1649445909}">
      <dsp:nvSpPr>
        <dsp:cNvPr id="0" name=""/>
        <dsp:cNvSpPr/>
      </dsp:nvSpPr>
      <dsp:spPr>
        <a:xfrm>
          <a:off x="2654579" y="2527109"/>
          <a:ext cx="5217989" cy="22968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Физика, химия, биология,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Информатика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История, обществознание 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Литература, география, 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Иностранные языки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654579" y="2814214"/>
        <a:ext cx="4356675" cy="1722627"/>
      </dsp:txXfrm>
    </dsp:sp>
    <dsp:sp modelId="{FFA7F371-AD00-4117-A7E3-1A4E132C6BBF}">
      <dsp:nvSpPr>
        <dsp:cNvPr id="0" name=""/>
        <dsp:cNvSpPr/>
      </dsp:nvSpPr>
      <dsp:spPr>
        <a:xfrm>
          <a:off x="2278" y="2527109"/>
          <a:ext cx="2652301" cy="2296837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выбору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4400" y="2639231"/>
        <a:ext cx="2428057" cy="2072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0F8D-D3BF-47B8-9622-66EFA6F804F4}">
      <dsp:nvSpPr>
        <dsp:cNvPr id="0" name=""/>
        <dsp:cNvSpPr/>
      </dsp:nvSpPr>
      <dsp:spPr>
        <a:xfrm>
          <a:off x="3429000" y="1870969"/>
          <a:ext cx="1751679" cy="495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82"/>
              </a:lnTo>
              <a:lnTo>
                <a:pt x="1751679" y="247882"/>
              </a:lnTo>
              <a:lnTo>
                <a:pt x="1751679" y="4957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20826-3B97-4C30-9569-749867C97F66}">
      <dsp:nvSpPr>
        <dsp:cNvPr id="0" name=""/>
        <dsp:cNvSpPr/>
      </dsp:nvSpPr>
      <dsp:spPr>
        <a:xfrm>
          <a:off x="1503920" y="1870969"/>
          <a:ext cx="1925079" cy="495765"/>
        </a:xfrm>
        <a:custGeom>
          <a:avLst/>
          <a:gdLst/>
          <a:ahLst/>
          <a:cxnLst/>
          <a:rect l="0" t="0" r="0" b="0"/>
          <a:pathLst>
            <a:path>
              <a:moveTo>
                <a:pt x="1925079" y="0"/>
              </a:moveTo>
              <a:lnTo>
                <a:pt x="1925079" y="247882"/>
              </a:lnTo>
              <a:lnTo>
                <a:pt x="0" y="247882"/>
              </a:lnTo>
              <a:lnTo>
                <a:pt x="0" y="4957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A003-AC0A-4316-A3A1-39EC8CDD18BD}">
      <dsp:nvSpPr>
        <dsp:cNvPr id="0" name=""/>
        <dsp:cNvSpPr/>
      </dsp:nvSpPr>
      <dsp:spPr>
        <a:xfrm>
          <a:off x="2248606" y="690576"/>
          <a:ext cx="2360786" cy="1180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Формы ГИА-9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2248606" y="690576"/>
        <a:ext cx="2360786" cy="1180393"/>
      </dsp:txXfrm>
    </dsp:sp>
    <dsp:sp modelId="{58B45FCF-4C37-4539-A2A3-352CA6E772A7}">
      <dsp:nvSpPr>
        <dsp:cNvPr id="0" name=""/>
        <dsp:cNvSpPr/>
      </dsp:nvSpPr>
      <dsp:spPr>
        <a:xfrm>
          <a:off x="123" y="2366734"/>
          <a:ext cx="3007594" cy="1588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ОГЭ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123" y="2366734"/>
        <a:ext cx="3007594" cy="1588183"/>
      </dsp:txXfrm>
    </dsp:sp>
    <dsp:sp modelId="{F40EE93B-4908-4B42-98F9-C1B31CC77666}">
      <dsp:nvSpPr>
        <dsp:cNvPr id="0" name=""/>
        <dsp:cNvSpPr/>
      </dsp:nvSpPr>
      <dsp:spPr>
        <a:xfrm>
          <a:off x="3503482" y="2366734"/>
          <a:ext cx="3354393" cy="1588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ГВЭ-16 чел (30%)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3503482" y="2366734"/>
        <a:ext cx="3354393" cy="1588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AE2FD-7724-4E6D-9AE7-77A340D92E78}">
      <dsp:nvSpPr>
        <dsp:cNvPr id="0" name=""/>
        <dsp:cNvSpPr/>
      </dsp:nvSpPr>
      <dsp:spPr>
        <a:xfrm>
          <a:off x="4488" y="908180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Английский язык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328" y="936020"/>
        <a:ext cx="1536025" cy="1160334"/>
      </dsp:txXfrm>
    </dsp:sp>
    <dsp:sp modelId="{6ECD61BC-F0A7-4AA0-B84A-97090FC523FA}">
      <dsp:nvSpPr>
        <dsp:cNvPr id="0" name=""/>
        <dsp:cNvSpPr/>
      </dsp:nvSpPr>
      <dsp:spPr>
        <a:xfrm>
          <a:off x="4488" y="2096354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21 мая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488" y="2096354"/>
        <a:ext cx="1120919" cy="510914"/>
      </dsp:txXfrm>
    </dsp:sp>
    <dsp:sp modelId="{0269AEF6-3644-4681-B67E-35DD97AABA71}">
      <dsp:nvSpPr>
        <dsp:cNvPr id="0" name=""/>
        <dsp:cNvSpPr/>
      </dsp:nvSpPr>
      <dsp:spPr>
        <a:xfrm>
          <a:off x="1170434" y="2177508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5ED23-097B-45B5-B94F-90C024ABE0FF}">
      <dsp:nvSpPr>
        <dsp:cNvPr id="0" name=""/>
        <dsp:cNvSpPr/>
      </dsp:nvSpPr>
      <dsp:spPr>
        <a:xfrm>
          <a:off x="1865548" y="908180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Английский язык</a:t>
          </a:r>
          <a:endParaRPr lang="ru-RU" sz="1400" kern="1200" dirty="0"/>
        </a:p>
      </dsp:txBody>
      <dsp:txXfrm>
        <a:off x="1893388" y="936020"/>
        <a:ext cx="1536025" cy="1160334"/>
      </dsp:txXfrm>
    </dsp:sp>
    <dsp:sp modelId="{BDD35C9F-2972-48C3-9C57-232E7F5BEE12}">
      <dsp:nvSpPr>
        <dsp:cNvPr id="0" name=""/>
        <dsp:cNvSpPr/>
      </dsp:nvSpPr>
      <dsp:spPr>
        <a:xfrm>
          <a:off x="1865548" y="2096354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22 мая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65548" y="2096354"/>
        <a:ext cx="1120919" cy="510914"/>
      </dsp:txXfrm>
    </dsp:sp>
    <dsp:sp modelId="{38AA1E7A-F398-499C-B6ED-0E8E13612FB8}">
      <dsp:nvSpPr>
        <dsp:cNvPr id="0" name=""/>
        <dsp:cNvSpPr/>
      </dsp:nvSpPr>
      <dsp:spPr>
        <a:xfrm>
          <a:off x="3031494" y="2177508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BDD65-8A8D-4B3E-8FFD-593A519FFA96}">
      <dsp:nvSpPr>
        <dsp:cNvPr id="0" name=""/>
        <dsp:cNvSpPr/>
      </dsp:nvSpPr>
      <dsp:spPr>
        <a:xfrm>
          <a:off x="3726608" y="908180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Обществознание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Биология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Химия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Информатика </a:t>
          </a:r>
          <a:endParaRPr lang="ru-RU" sz="1400" kern="1200" dirty="0"/>
        </a:p>
      </dsp:txBody>
      <dsp:txXfrm>
        <a:off x="3754448" y="936020"/>
        <a:ext cx="1536025" cy="1160334"/>
      </dsp:txXfrm>
    </dsp:sp>
    <dsp:sp modelId="{33975F57-FA39-4BE6-A999-80860C907C3B}">
      <dsp:nvSpPr>
        <dsp:cNvPr id="0" name=""/>
        <dsp:cNvSpPr/>
      </dsp:nvSpPr>
      <dsp:spPr>
        <a:xfrm>
          <a:off x="3726608" y="2096354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27 мая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26608" y="2096354"/>
        <a:ext cx="1120919" cy="510914"/>
      </dsp:txXfrm>
    </dsp:sp>
    <dsp:sp modelId="{DBF90F7F-D4C1-4574-80FF-D4B8C0863E4C}">
      <dsp:nvSpPr>
        <dsp:cNvPr id="0" name=""/>
        <dsp:cNvSpPr/>
      </dsp:nvSpPr>
      <dsp:spPr>
        <a:xfrm>
          <a:off x="4892554" y="2177508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4A264-CFDC-41B6-B818-6F66CA1FF03E}">
      <dsp:nvSpPr>
        <dsp:cNvPr id="0" name=""/>
        <dsp:cNvSpPr/>
      </dsp:nvSpPr>
      <dsp:spPr>
        <a:xfrm>
          <a:off x="5587668" y="908180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Физика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История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География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Химия </a:t>
          </a:r>
          <a:endParaRPr lang="ru-RU" sz="1400" kern="1200" dirty="0"/>
        </a:p>
      </dsp:txBody>
      <dsp:txXfrm>
        <a:off x="5615508" y="936020"/>
        <a:ext cx="1536025" cy="1160334"/>
      </dsp:txXfrm>
    </dsp:sp>
    <dsp:sp modelId="{46F5BBE3-D02C-42CC-B5D7-5371124DCC37}">
      <dsp:nvSpPr>
        <dsp:cNvPr id="0" name=""/>
        <dsp:cNvSpPr/>
      </dsp:nvSpPr>
      <dsp:spPr>
        <a:xfrm>
          <a:off x="5587668" y="2096354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30 мая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87668" y="2096354"/>
        <a:ext cx="1120919" cy="510914"/>
      </dsp:txXfrm>
    </dsp:sp>
    <dsp:sp modelId="{901C09E3-0C78-406D-BF42-F2A81CAD32BA}">
      <dsp:nvSpPr>
        <dsp:cNvPr id="0" name=""/>
        <dsp:cNvSpPr/>
      </dsp:nvSpPr>
      <dsp:spPr>
        <a:xfrm>
          <a:off x="6753614" y="2177508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9264E-AAD2-4308-883D-7576F8C2B8A3}">
      <dsp:nvSpPr>
        <dsp:cNvPr id="0" name=""/>
        <dsp:cNvSpPr/>
      </dsp:nvSpPr>
      <dsp:spPr>
        <a:xfrm>
          <a:off x="4488" y="3010524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Русский язык</a:t>
          </a:r>
          <a:endParaRPr lang="ru-RU" sz="1400" kern="1200" dirty="0"/>
        </a:p>
      </dsp:txBody>
      <dsp:txXfrm>
        <a:off x="32328" y="3038364"/>
        <a:ext cx="1536025" cy="1160334"/>
      </dsp:txXfrm>
    </dsp:sp>
    <dsp:sp modelId="{CEF0C8CA-F306-4382-80D8-1212700E9602}">
      <dsp:nvSpPr>
        <dsp:cNvPr id="0" name=""/>
        <dsp:cNvSpPr/>
      </dsp:nvSpPr>
      <dsp:spPr>
        <a:xfrm>
          <a:off x="4488" y="4198698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 июня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488" y="4198698"/>
        <a:ext cx="1120919" cy="510914"/>
      </dsp:txXfrm>
    </dsp:sp>
    <dsp:sp modelId="{2821F499-878A-442A-98C3-6101E6E549A7}">
      <dsp:nvSpPr>
        <dsp:cNvPr id="0" name=""/>
        <dsp:cNvSpPr/>
      </dsp:nvSpPr>
      <dsp:spPr>
        <a:xfrm>
          <a:off x="1170434" y="4279852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6B518-E66B-4619-899E-D5CCEDB98B28}">
      <dsp:nvSpPr>
        <dsp:cNvPr id="0" name=""/>
        <dsp:cNvSpPr/>
      </dsp:nvSpPr>
      <dsp:spPr>
        <a:xfrm>
          <a:off x="1865548" y="3010524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Математика </a:t>
          </a:r>
          <a:endParaRPr lang="ru-RU" sz="1400" kern="1200" dirty="0"/>
        </a:p>
      </dsp:txBody>
      <dsp:txXfrm>
        <a:off x="1893388" y="3038364"/>
        <a:ext cx="1536025" cy="1160334"/>
      </dsp:txXfrm>
    </dsp:sp>
    <dsp:sp modelId="{79F60F88-564D-4788-A47C-C81B5F344D91}">
      <dsp:nvSpPr>
        <dsp:cNvPr id="0" name=""/>
        <dsp:cNvSpPr/>
      </dsp:nvSpPr>
      <dsp:spPr>
        <a:xfrm>
          <a:off x="1865548" y="4198698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 июня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65548" y="4198698"/>
        <a:ext cx="1120919" cy="510914"/>
      </dsp:txXfrm>
    </dsp:sp>
    <dsp:sp modelId="{B9E88EB7-1DC4-408F-BEA7-62A8A22353E0}">
      <dsp:nvSpPr>
        <dsp:cNvPr id="0" name=""/>
        <dsp:cNvSpPr/>
      </dsp:nvSpPr>
      <dsp:spPr>
        <a:xfrm>
          <a:off x="3031494" y="4279852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EF280-BA4F-4873-87E5-E3017177E8DA}">
      <dsp:nvSpPr>
        <dsp:cNvPr id="0" name=""/>
        <dsp:cNvSpPr/>
      </dsp:nvSpPr>
      <dsp:spPr>
        <a:xfrm>
          <a:off x="3726608" y="3010524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Обществознание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География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Информатика </a:t>
          </a:r>
          <a:endParaRPr lang="ru-RU" sz="1400" kern="1200" dirty="0"/>
        </a:p>
      </dsp:txBody>
      <dsp:txXfrm>
        <a:off x="3754448" y="3038364"/>
        <a:ext cx="1536025" cy="1160334"/>
      </dsp:txXfrm>
    </dsp:sp>
    <dsp:sp modelId="{A34DF2C4-43FD-4524-8D24-CDD60E5354D7}">
      <dsp:nvSpPr>
        <dsp:cNvPr id="0" name=""/>
        <dsp:cNvSpPr/>
      </dsp:nvSpPr>
      <dsp:spPr>
        <a:xfrm>
          <a:off x="3726608" y="4198698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11 июня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26608" y="4198698"/>
        <a:ext cx="1120919" cy="510914"/>
      </dsp:txXfrm>
    </dsp:sp>
    <dsp:sp modelId="{824418D5-81EC-447D-AAAD-2E07C06D04A5}">
      <dsp:nvSpPr>
        <dsp:cNvPr id="0" name=""/>
        <dsp:cNvSpPr/>
      </dsp:nvSpPr>
      <dsp:spPr>
        <a:xfrm>
          <a:off x="4892554" y="4279852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7D311-B9FB-4EEA-AF09-9B8E3EC5117F}">
      <dsp:nvSpPr>
        <dsp:cNvPr id="0" name=""/>
        <dsp:cNvSpPr/>
      </dsp:nvSpPr>
      <dsp:spPr>
        <a:xfrm>
          <a:off x="5587668" y="3010524"/>
          <a:ext cx="1591705" cy="1188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Литература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Физика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Биология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Информатика</a:t>
          </a:r>
          <a:endParaRPr lang="ru-RU" sz="1400" kern="1200" dirty="0"/>
        </a:p>
      </dsp:txBody>
      <dsp:txXfrm>
        <a:off x="5615508" y="3038364"/>
        <a:ext cx="1536025" cy="1160334"/>
      </dsp:txXfrm>
    </dsp:sp>
    <dsp:sp modelId="{452A49A7-F2D6-4F67-8A5B-140474023265}">
      <dsp:nvSpPr>
        <dsp:cNvPr id="0" name=""/>
        <dsp:cNvSpPr/>
      </dsp:nvSpPr>
      <dsp:spPr>
        <a:xfrm>
          <a:off x="5587668" y="4198698"/>
          <a:ext cx="1591705" cy="51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14 июня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87668" y="4198698"/>
        <a:ext cx="1120919" cy="510914"/>
      </dsp:txXfrm>
    </dsp:sp>
    <dsp:sp modelId="{E2F38732-0E53-4D94-A660-CABD9B9650A9}">
      <dsp:nvSpPr>
        <dsp:cNvPr id="0" name=""/>
        <dsp:cNvSpPr/>
      </dsp:nvSpPr>
      <dsp:spPr>
        <a:xfrm>
          <a:off x="6753614" y="4279852"/>
          <a:ext cx="557096" cy="5570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2088F-D4D4-4E87-9ECE-93709C402A0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2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1789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174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15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284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0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59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7115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76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07A5-7DD9-4F05-84AC-4B20D8B9E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2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6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17218-838F-4E87-849C-ACBF569F9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088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05980-3AC2-47C8-A167-56E85FBB09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5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46C32-A13B-47D1-A6BB-3234606D8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1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038EF-9DF0-4B07-ADA8-3910CF7DA3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32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8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ACDC4-DECD-4128-878F-9289AB407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34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0E79A-3BBC-4B52-88F6-38CEC3B00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32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B1CE-1654-4836-A84C-7D0EF1363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3445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B1CE-1654-4836-A84C-7D0EF1363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43318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B1CE-1654-4836-A84C-7D0EF1363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5398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B1CE-1654-4836-A84C-7D0EF1363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6817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60699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B1CE-1654-4836-A84C-7D0EF1363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3342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5BC1-D255-4325-BA79-73F027BD5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75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8D036-EFF0-4AF1-9194-AAEE7417EA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0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258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0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702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688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69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947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08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1/25/2024</a:t>
            </a:fld>
            <a:endParaRPr lang="en-US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smtClean="0"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062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rcoi.mcko.ru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hyperlink" Target="http://obrnadzor.gov.ru/gia/gia-11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1066800"/>
            <a:ext cx="72390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 и проведения государственной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итоговой аттестации по образовательным программам основного общего образования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2023-2024 году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/>
              <a:t> 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5791200"/>
            <a:ext cx="54864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Гаврилюк Светлана Викторовна</a:t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1279882" cy="1371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7"/>
            <a:ext cx="5410200" cy="172039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Допуск к государственной итоговой аттестации  по образовательным программам основного  общего образования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 descr="C:\Users\1\Desktop\МОИ Документы\Картиники\Фигур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492896"/>
            <a:ext cx="2808312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132856"/>
            <a:ext cx="614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Отсутствие академической задолженности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17032"/>
            <a:ext cx="5009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Зачет по итоговому собеседованию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5868144" y="1484784"/>
            <a:ext cx="1872208" cy="1152128"/>
          </a:xfrm>
          <a:prstGeom prst="curvedDownArrow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4860032" y="4149080"/>
            <a:ext cx="1944216" cy="1080120"/>
          </a:xfrm>
          <a:prstGeom prst="curvedUpArrow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228184" y="2924944"/>
            <a:ext cx="1728192" cy="122413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ДОПУСК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ГИА-9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рест 13"/>
          <p:cNvSpPr/>
          <p:nvPr/>
        </p:nvSpPr>
        <p:spPr>
          <a:xfrm>
            <a:off x="2530515" y="2732346"/>
            <a:ext cx="914400" cy="914400"/>
          </a:xfrm>
          <a:prstGeom prst="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43" y="130345"/>
            <a:ext cx="1343243" cy="14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llaboutfinance.ru/wp-content/uploads/2013/01/potrebnosti-kliy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303" y="4695104"/>
            <a:ext cx="1152128" cy="1080120"/>
          </a:xfrm>
          <a:prstGeom prst="rect">
            <a:avLst/>
          </a:prstGeom>
          <a:noFill/>
        </p:spPr>
      </p:pic>
      <p:pic>
        <p:nvPicPr>
          <p:cNvPr id="2056" name="Picture 8" descr="http://previews.123rf.com/images/amasterpics123/amasterpics1231210/amasterpics123121000004/15710555-Homme-3d-avec-point-d-exclamation-rouge-sur-fond-blanc-Banque-d%27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047" y="2167351"/>
            <a:ext cx="1170384" cy="12053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077" y="334157"/>
            <a:ext cx="7499176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предметы ГИА-9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569847"/>
          <a:ext cx="787484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43" y="130345"/>
            <a:ext cx="1343243" cy="14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3" y="130345"/>
            <a:ext cx="1343243" cy="14395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30345"/>
            <a:ext cx="5562600" cy="18782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Особые условия: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увеличение продолжительности экзамена на 1,5 часа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0271" y="1822015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sz="1800" spc="445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ЦПМПК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5300" y="5894805"/>
            <a:ext cx="2672751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 err="1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ре</a:t>
            </a:r>
            <a:r>
              <a:rPr sz="1600" spc="-30" dirty="0" err="1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ком</a:t>
            </a:r>
            <a:r>
              <a:rPr sz="1600" spc="-10" dirty="0" err="1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ендо</a:t>
            </a:r>
            <a:r>
              <a:rPr sz="1600" spc="-15" dirty="0" err="1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ван</a:t>
            </a:r>
            <a:r>
              <a:rPr sz="1600" spc="-20" dirty="0" err="1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 err="1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ые</a:t>
            </a:r>
            <a:r>
              <a:rPr sz="1600" spc="-5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  </a:t>
            </a:r>
            <a:r>
              <a:rPr sz="1600" spc="-35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ЦПМПК</a:t>
            </a:r>
            <a:r>
              <a:rPr lang="ru-RU" sz="1600" spc="-35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 – 1 </a:t>
            </a:r>
            <a:r>
              <a:rPr lang="ru-RU" sz="1600" spc="-35" smtClean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чел (2%)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914400" y="1818132"/>
            <a:ext cx="2209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</a:t>
            </a:r>
            <a:r>
              <a:rPr lang="ru-RU" sz="1800" spc="-4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spc="-4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ВКА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sz="1800" spc="-55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установлении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65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инвалидности</a:t>
            </a:r>
            <a:r>
              <a:rPr lang="ru-RU" sz="1800" spc="-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24чел (45%)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600916"/>
            <a:ext cx="2514600" cy="3266528"/>
          </a:xfrm>
          <a:prstGeom prst="rect">
            <a:avLst/>
          </a:prstGeom>
        </p:spPr>
      </p:pic>
      <p:grpSp>
        <p:nvGrpSpPr>
          <p:cNvPr id="14" name="object 4"/>
          <p:cNvGrpSpPr/>
          <p:nvPr/>
        </p:nvGrpSpPr>
        <p:grpSpPr>
          <a:xfrm>
            <a:off x="228600" y="2914776"/>
            <a:ext cx="3657600" cy="3409823"/>
            <a:chOff x="857250" y="3500501"/>
            <a:chExt cx="2357851" cy="2215602"/>
          </a:xfrm>
        </p:grpSpPr>
        <p:pic>
          <p:nvPicPr>
            <p:cNvPr id="1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077" y="4076914"/>
              <a:ext cx="1462024" cy="1639189"/>
            </a:xfrm>
            <a:prstGeom prst="rect">
              <a:avLst/>
            </a:prstGeom>
          </p:spPr>
        </p:pic>
        <p:pic>
          <p:nvPicPr>
            <p:cNvPr id="1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2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686734"/>
              </p:ext>
            </p:extLst>
          </p:nvPr>
        </p:nvGraphicFramePr>
        <p:xfrm>
          <a:off x="457200" y="764705"/>
          <a:ext cx="6858000" cy="464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43" y="130345"/>
            <a:ext cx="1343243" cy="14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882" y="136274"/>
            <a:ext cx="6873518" cy="5825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Выбор экзаменов по учебным предметам в 2024 году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11368118"/>
              </p:ext>
            </p:extLst>
          </p:nvPr>
        </p:nvGraphicFramePr>
        <p:xfrm>
          <a:off x="179512" y="1447800"/>
          <a:ext cx="7440488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68"/>
            <a:ext cx="12798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9780"/>
            <a:ext cx="3090672" cy="57626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ГВЭ по математике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7024" y="990600"/>
            <a:ext cx="3400576" cy="50507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Работа состоит из 14 заданий: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Базовый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уровень сложности - 13 заданий (1 балл)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Повышенный уровень </a:t>
            </a:r>
            <a:r>
              <a:rPr lang="ru-RU" dirty="0"/>
              <a:t>сложности </a:t>
            </a:r>
            <a:r>
              <a:rPr lang="ru-RU" dirty="0" smtClean="0"/>
              <a:t>– 1 задание (2 балла)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Шкала перевода первичных баллов в </a:t>
            </a:r>
            <a:r>
              <a:rPr lang="ru-RU" dirty="0" err="1" smtClean="0"/>
              <a:t>пятибальную</a:t>
            </a:r>
            <a:r>
              <a:rPr lang="ru-RU" dirty="0" smtClean="0"/>
              <a:t> отметку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6200" y="457200"/>
            <a:ext cx="3200400" cy="36884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ОГЭ по математике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5006380"/>
              </p:ext>
            </p:extLst>
          </p:nvPr>
        </p:nvGraphicFramePr>
        <p:xfrm>
          <a:off x="152400" y="5257800"/>
          <a:ext cx="3962400" cy="127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979">
                  <a:extLst>
                    <a:ext uri="{9D8B030D-6E8A-4147-A177-3AD203B41FA5}">
                      <a16:colId xmlns:a16="http://schemas.microsoft.com/office/drawing/2014/main" val="3252746278"/>
                    </a:ext>
                  </a:extLst>
                </a:gridCol>
                <a:gridCol w="646923">
                  <a:extLst>
                    <a:ext uri="{9D8B030D-6E8A-4147-A177-3AD203B41FA5}">
                      <a16:colId xmlns:a16="http://schemas.microsoft.com/office/drawing/2014/main" val="1237922593"/>
                    </a:ext>
                  </a:extLst>
                </a:gridCol>
                <a:gridCol w="646923">
                  <a:extLst>
                    <a:ext uri="{9D8B030D-6E8A-4147-A177-3AD203B41FA5}">
                      <a16:colId xmlns:a16="http://schemas.microsoft.com/office/drawing/2014/main" val="1569765038"/>
                    </a:ext>
                  </a:extLst>
                </a:gridCol>
                <a:gridCol w="617376">
                  <a:extLst>
                    <a:ext uri="{9D8B030D-6E8A-4147-A177-3AD203B41FA5}">
                      <a16:colId xmlns:a16="http://schemas.microsoft.com/office/drawing/2014/main" val="2511221614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23712422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Отметка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«2»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«3»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«4»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«5»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89803"/>
                  </a:ext>
                </a:extLst>
              </a:tr>
              <a:tr h="737062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17404"/>
                  </a:ext>
                </a:extLst>
              </a:tr>
            </a:tbl>
          </a:graphicData>
        </a:graphic>
      </p:graphicFrame>
      <p:sp>
        <p:nvSpPr>
          <p:cNvPr id="8" name="Объект 3"/>
          <p:cNvSpPr txBox="1">
            <a:spLocks/>
          </p:cNvSpPr>
          <p:nvPr/>
        </p:nvSpPr>
        <p:spPr>
          <a:xfrm>
            <a:off x="3886200" y="914401"/>
            <a:ext cx="4038601" cy="527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buFont typeface="Wingdings 3" charset="2"/>
              <a:buNone/>
            </a:pPr>
            <a:r>
              <a:rPr lang="ru-RU" b="0" dirty="0" smtClean="0"/>
              <a:t>Работа состоит из 25 заданий:</a:t>
            </a:r>
          </a:p>
          <a:p>
            <a:pPr marL="0" indent="0" fontAlgn="auto">
              <a:spcBef>
                <a:spcPts val="0"/>
              </a:spcBef>
              <a:buFont typeface="Wingdings 3" charset="2"/>
              <a:buNone/>
            </a:pPr>
            <a:endParaRPr lang="ru-RU" b="0" dirty="0" smtClean="0"/>
          </a:p>
          <a:p>
            <a:pPr marL="0" indent="0" fontAlgn="auto">
              <a:spcBef>
                <a:spcPts val="0"/>
              </a:spcBef>
              <a:buFont typeface="Wingdings 3" charset="2"/>
              <a:buNone/>
            </a:pPr>
            <a:r>
              <a:rPr lang="ru-RU" b="0" dirty="0" smtClean="0"/>
              <a:t>С кратким ответом в виде одной цифры, которая соответствует номеру правильного ответа -2 задания</a:t>
            </a:r>
          </a:p>
          <a:p>
            <a:pPr marL="0" indent="0" fontAlgn="auto">
              <a:spcBef>
                <a:spcPts val="0"/>
              </a:spcBef>
              <a:buFont typeface="Wingdings 3" charset="2"/>
              <a:buNone/>
            </a:pPr>
            <a:endParaRPr lang="ru-RU" b="0" dirty="0" smtClean="0"/>
          </a:p>
          <a:p>
            <a:pPr marL="0" indent="0" fontAlgn="auto">
              <a:spcBef>
                <a:spcPts val="0"/>
              </a:spcBef>
              <a:buNone/>
            </a:pPr>
            <a:r>
              <a:rPr lang="ru-RU" b="0" dirty="0"/>
              <a:t>С кратким ответом </a:t>
            </a:r>
            <a:r>
              <a:rPr lang="ru-RU" b="0" dirty="0" smtClean="0"/>
              <a:t>в виде числа или последовательности цифр – 17 заданий </a:t>
            </a:r>
          </a:p>
          <a:p>
            <a:pPr marL="0" indent="0" fontAlgn="auto">
              <a:spcBef>
                <a:spcPts val="0"/>
              </a:spcBef>
              <a:buNone/>
            </a:pPr>
            <a:endParaRPr lang="ru-RU" b="0" dirty="0"/>
          </a:p>
          <a:p>
            <a:pPr marL="0" indent="0" fontAlgn="auto">
              <a:spcBef>
                <a:spcPts val="0"/>
              </a:spcBef>
              <a:buNone/>
            </a:pPr>
            <a:r>
              <a:rPr lang="ru-RU" b="0" dirty="0" smtClean="0"/>
              <a:t>С развернутым ответом – 6 заданий </a:t>
            </a:r>
          </a:p>
          <a:p>
            <a:pPr marL="0" indent="0" fontAlgn="auto">
              <a:spcBef>
                <a:spcPts val="0"/>
              </a:spcBef>
              <a:buNone/>
            </a:pPr>
            <a:r>
              <a:rPr lang="ru-RU" b="0" dirty="0" smtClean="0"/>
              <a:t> </a:t>
            </a:r>
          </a:p>
          <a:p>
            <a:pPr marL="0" indent="0" fontAlgn="auto">
              <a:spcBef>
                <a:spcPts val="0"/>
              </a:spcBef>
              <a:buFont typeface="Wingdings 3" charset="2"/>
              <a:buNone/>
            </a:pPr>
            <a:r>
              <a:rPr lang="ru-RU" b="0" dirty="0" smtClean="0"/>
              <a:t>Шкала перевода первичных баллов в </a:t>
            </a:r>
            <a:r>
              <a:rPr lang="ru-RU" b="0" dirty="0" err="1" smtClean="0"/>
              <a:t>пятибальную</a:t>
            </a:r>
            <a:r>
              <a:rPr lang="ru-RU" b="0" dirty="0" smtClean="0"/>
              <a:t> отметку</a:t>
            </a:r>
          </a:p>
          <a:p>
            <a:pPr marL="0" indent="0" fontAlgn="auto">
              <a:spcBef>
                <a:spcPts val="0"/>
              </a:spcBef>
              <a:buFont typeface="Wingdings 3" charset="2"/>
              <a:buNone/>
            </a:pPr>
            <a:endParaRPr lang="ru-RU" b="0" dirty="0" smtClean="0"/>
          </a:p>
          <a:p>
            <a:pPr marL="0" indent="0" fontAlgn="auto">
              <a:buFont typeface="Wingdings 3" charset="2"/>
              <a:buNone/>
            </a:pPr>
            <a:endParaRPr lang="ru-RU" b="0" dirty="0" smtClean="0"/>
          </a:p>
          <a:p>
            <a:pPr marL="0" indent="0" fontAlgn="auto">
              <a:buFont typeface="Wingdings 3" charset="2"/>
              <a:buNone/>
            </a:pPr>
            <a:endParaRPr lang="ru-RU" b="0" dirty="0"/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056871"/>
              </p:ext>
            </p:extLst>
          </p:nvPr>
        </p:nvGraphicFramePr>
        <p:xfrm>
          <a:off x="4572000" y="5334000"/>
          <a:ext cx="4086377" cy="122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576">
                  <a:extLst>
                    <a:ext uri="{9D8B030D-6E8A-4147-A177-3AD203B41FA5}">
                      <a16:colId xmlns:a16="http://schemas.microsoft.com/office/drawing/2014/main" val="3252746278"/>
                    </a:ext>
                  </a:extLst>
                </a:gridCol>
                <a:gridCol w="668233">
                  <a:extLst>
                    <a:ext uri="{9D8B030D-6E8A-4147-A177-3AD203B41FA5}">
                      <a16:colId xmlns:a16="http://schemas.microsoft.com/office/drawing/2014/main" val="1237922593"/>
                    </a:ext>
                  </a:extLst>
                </a:gridCol>
                <a:gridCol w="669018">
                  <a:extLst>
                    <a:ext uri="{9D8B030D-6E8A-4147-A177-3AD203B41FA5}">
                      <a16:colId xmlns:a16="http://schemas.microsoft.com/office/drawing/2014/main" val="1569765038"/>
                    </a:ext>
                  </a:extLst>
                </a:gridCol>
                <a:gridCol w="817275">
                  <a:extLst>
                    <a:ext uri="{9D8B030D-6E8A-4147-A177-3AD203B41FA5}">
                      <a16:colId xmlns:a16="http://schemas.microsoft.com/office/drawing/2014/main" val="2511221614"/>
                    </a:ext>
                  </a:extLst>
                </a:gridCol>
                <a:gridCol w="817275">
                  <a:extLst>
                    <a:ext uri="{9D8B030D-6E8A-4147-A177-3AD203B41FA5}">
                      <a16:colId xmlns:a16="http://schemas.microsoft.com/office/drawing/2014/main" val="237124220"/>
                    </a:ext>
                  </a:extLst>
                </a:gridCol>
              </a:tblGrid>
              <a:tr h="5828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Отметка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«2»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«3»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«4»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«5»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89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15-21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22-32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1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8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1476"/>
            <a:ext cx="5985121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Расписание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проведения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ОГЭ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2024 году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160590"/>
            <a:ext cx="8305800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Досрочный </a:t>
            </a:r>
            <a:r>
              <a:rPr lang="ru-RU" sz="2800" dirty="0">
                <a:solidFill>
                  <a:schemeClr val="tx1"/>
                </a:solidFill>
              </a:rPr>
              <a:t>период: </a:t>
            </a:r>
            <a:r>
              <a:rPr lang="ru-RU" sz="2800" dirty="0" smtClean="0">
                <a:solidFill>
                  <a:schemeClr val="tx1"/>
                </a:solidFill>
              </a:rPr>
              <a:t>23 апреля – 18 мая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Основной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период: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 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21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мая по 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июля</a:t>
            </a:r>
          </a:p>
          <a:p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Дополнительный период:  </a:t>
            </a:r>
            <a:r>
              <a:rPr lang="ru-RU" sz="2800" dirty="0" smtClean="0">
                <a:solidFill>
                  <a:schemeClr val="tx1"/>
                </a:solidFill>
              </a:rPr>
              <a:t>с 3-24</a:t>
            </a:r>
            <a:r>
              <a:rPr lang="ru-RU" sz="2800" dirty="0">
                <a:solidFill>
                  <a:schemeClr val="tx1"/>
                </a:solidFill>
              </a:rPr>
              <a:t> сентября 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 descr="http://24kovrov.ru/images/novosti/2016/11/repetitor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38" y="5089285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68"/>
            <a:ext cx="12798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7686"/>
            <a:ext cx="5922168" cy="108531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Расписание проведения ОГЭ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2024 году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 descr="http://24kovrov.ru/images/novosti/2016/11/repetitor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9808"/>
            <a:ext cx="1460932" cy="10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744733"/>
              </p:ext>
            </p:extLst>
          </p:nvPr>
        </p:nvGraphicFramePr>
        <p:xfrm>
          <a:off x="304800" y="685800"/>
          <a:ext cx="7315200" cy="574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3068"/>
            <a:ext cx="12798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7611"/>
            <a:ext cx="8915400" cy="65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4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ГИА-9 с использованием компьютера и ПО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28800"/>
            <a:ext cx="6324600" cy="4408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информатике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географии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физике</a:t>
            </a:r>
          </a:p>
          <a:p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Апелляции о несогласии с выставленными баллами не предусмотрена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mc.eduirk.ru/media/k2/items/cache/ae02bd1f65ff61c6cce7afad93ab58d9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2209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2798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33312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49400"/>
            <a:ext cx="7315200" cy="5232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29.12.2012 № 273-ФЗ (ст.59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 и Федеральной службы по надзору в сфере образования и науки от 4 апреля 2023 года №232/551 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проведения государственной итоговой аттестации  по образовательным программам основного общего образования»</a:t>
            </a:r>
          </a:p>
          <a:p>
            <a:pPr lvl="0"/>
            <a:endParaRPr 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города Москвы от 18 декабря 2023 года №1177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проведения 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собеседования по русскому языку»</a:t>
            </a:r>
          </a:p>
          <a:p>
            <a:pPr lvl="0"/>
            <a:endParaRPr 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образования и науки города Москвы от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2023 года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№250р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определении минимального количества баллов для отдельной категории участников итогового 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собеседования по русскому языку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2978"/>
            <a:ext cx="12798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283" y="180198"/>
            <a:ext cx="5525031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04800" y="1981201"/>
            <a:ext cx="8610600" cy="468358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</a:t>
            </a:r>
          </a:p>
          <a:p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непрограммируемый калькулятор</a:t>
            </a:r>
          </a:p>
          <a:p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линейка, непрограммируемый калькулятор</a:t>
            </a:r>
          </a:p>
          <a:p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r>
              <a:rPr lang="ru-RU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линейка,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 калькулятор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49526"/>
            <a:ext cx="1279882" cy="1371600"/>
          </a:xfrm>
          <a:prstGeom prst="rect">
            <a:avLst/>
          </a:prstGeom>
        </p:spPr>
      </p:pic>
      <p:pic>
        <p:nvPicPr>
          <p:cNvPr id="6" name="Picture 2" descr="C:\Users\1\Desktop\МОИ Документы\Картиники\линейк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000" y="2362200"/>
            <a:ext cx="1015536" cy="609600"/>
          </a:xfrm>
          <a:prstGeom prst="rect">
            <a:avLst/>
          </a:prstGeom>
          <a:noFill/>
        </p:spPr>
      </p:pic>
      <p:pic>
        <p:nvPicPr>
          <p:cNvPr id="7" name="Picture 6" descr="http://elita-harontm.ucoz.ru/11111/0031-088-Kalkuljato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1981200"/>
            <a:ext cx="1152128" cy="864096"/>
          </a:xfrm>
          <a:prstGeom prst="rect">
            <a:avLst/>
          </a:prstGeom>
          <a:noFill/>
        </p:spPr>
      </p:pic>
      <p:pic>
        <p:nvPicPr>
          <p:cNvPr id="8" name="Picture 8" descr="http://savepic.net/53258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05600" y="3505200"/>
            <a:ext cx="942109" cy="609600"/>
          </a:xfrm>
          <a:prstGeom prst="rect">
            <a:avLst/>
          </a:prstGeom>
          <a:noFill/>
        </p:spPr>
      </p:pic>
      <p:pic>
        <p:nvPicPr>
          <p:cNvPr id="9" name="Picture 3" descr="C:\Users\1\Desktop\МОИ Документы\Картиники\человечек с ручкой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99512" y="5393398"/>
            <a:ext cx="1344488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4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86605"/>
            <a:ext cx="5748944" cy="10849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Шкала перевода баллов ОГЭ в оценку в 2024 году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721443"/>
              </p:ext>
            </p:extLst>
          </p:nvPr>
        </p:nvGraphicFramePr>
        <p:xfrm>
          <a:off x="381002" y="1468419"/>
          <a:ext cx="8458198" cy="5156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4">
                  <a:extLst>
                    <a:ext uri="{9D8B030D-6E8A-4147-A177-3AD203B41FA5}">
                      <a16:colId xmlns:a16="http://schemas.microsoft.com/office/drawing/2014/main" val="982747142"/>
                    </a:ext>
                  </a:extLst>
                </a:gridCol>
                <a:gridCol w="1025624">
                  <a:extLst>
                    <a:ext uri="{9D8B030D-6E8A-4147-A177-3AD203B41FA5}">
                      <a16:colId xmlns:a16="http://schemas.microsoft.com/office/drawing/2014/main" val="3888039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814262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1993861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0994864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32961639"/>
                    </a:ext>
                  </a:extLst>
                </a:gridCol>
              </a:tblGrid>
              <a:tr h="9513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Профильный проходной балл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55779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48765"/>
                  </a:ext>
                </a:extLst>
              </a:tr>
              <a:tr h="4001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0-7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8-14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22-32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61824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22-33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34-43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96354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21-30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31-40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48700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36-45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07524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26-31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45555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69825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09259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23-31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33997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746632"/>
                  </a:ext>
                </a:extLst>
              </a:tr>
              <a:tr h="3805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29-45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46-57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58-68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468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13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486400" cy="1401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Основание для выдачи  аттестата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279882" cy="13716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598" y="2160590"/>
            <a:ext cx="6629401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Удовлетворительные результаты ОГЭ по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ВСЕМ ЧЕТЫРЕМ ПРЕДМЕТАМ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Отметки по ОГЭ влияют на отметки, идущие в аттестат по этим предметам</a:t>
            </a:r>
          </a:p>
          <a:p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оставшимся предметам выставляются годовые отметки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715000" cy="1401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оценки в аттестат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1600201"/>
          <a:ext cx="7543800" cy="216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17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класс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триместр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триместр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триместр</a:t>
                      </a:r>
                      <a:r>
                        <a:rPr lang="ru-RU" sz="2000" baseline="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Итоговая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62000" y="3962400"/>
            <a:ext cx="6192688" cy="146532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отметка: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(3+4+3)/3=10/3≈3,33=3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279882" cy="1371600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762000" y="5392680"/>
            <a:ext cx="6192688" cy="146532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отметка: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)/2=7/2≈3,5=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257800" cy="1320800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ресурсы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7086600" cy="4525963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Сайт Регионального центра обработки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информации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rcoi.mcko.ru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endParaRPr lang="ru-RU" sz="2600" b="1" dirty="0"/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Сайт Федерального государственного бюджетного научного  учреждения </a:t>
            </a:r>
          </a:p>
          <a:p>
            <a:pPr marL="0" indent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«Федеральный институт педагогических измерений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http://www.fipi.ru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Сайт Федеральной службы по надзору в сфере образования и науки</a:t>
            </a:r>
          </a:p>
          <a:p>
            <a:pPr marL="0" indent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http://obrnadzor.gov.ru/gia/gia-11/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798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6442" t="7292" r="8638" b="6250"/>
          <a:stretch>
            <a:fillRect/>
          </a:stretch>
        </p:blipFill>
        <p:spPr bwMode="auto">
          <a:xfrm>
            <a:off x="152400" y="228600"/>
            <a:ext cx="881462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l="13104" t="3125" r="13690" b="5208"/>
          <a:stretch>
            <a:fillRect/>
          </a:stretch>
        </p:blipFill>
        <p:spPr bwMode="auto">
          <a:xfrm>
            <a:off x="304800" y="304800"/>
            <a:ext cx="8610600" cy="60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91116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736x/0a/86/57/0a8657dabe6963984436a0a86c802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9030"/>
            <a:ext cx="3845470" cy="38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8902" y="1367112"/>
            <a:ext cx="6324600" cy="8426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9882" cy="1371600"/>
          </a:xfrm>
          <a:prstGeom prst="rect">
            <a:avLst/>
          </a:prstGeom>
        </p:spPr>
      </p:pic>
      <p:pic>
        <p:nvPicPr>
          <p:cNvPr id="5" name="Picture 2" descr="https://xn----8sbbcfnwarxft2cg4d.xn--p1ai/upload/iblock/ecf/ecfdc7f1e32e35390c2f41c988a9b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20" y="2901562"/>
            <a:ext cx="14419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715000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 к Государственной итоговой аттестации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1001" y="1473200"/>
            <a:ext cx="7391399" cy="515620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 ГИА-9 допускаются обучающие: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имеющие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задолженности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полном объемы выполнившие учебный план (имеющие годовые отметки по всем учебным предметам учебного плана за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не ниже удовлетворительных)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Получившие за итоговое собеседование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2" y="11502"/>
            <a:ext cx="127988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2" y="11502"/>
            <a:ext cx="1279882" cy="13716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00200" y="304800"/>
            <a:ext cx="5410200" cy="1078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Итоговое собеседование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5029200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Дата</a:t>
            </a:r>
          </a:p>
          <a:p>
            <a:endParaRPr lang="ru-RU" sz="3000" dirty="0"/>
          </a:p>
          <a:p>
            <a:r>
              <a:rPr lang="ru-RU" sz="3000" dirty="0" smtClean="0"/>
              <a:t>Место проведения</a:t>
            </a:r>
          </a:p>
          <a:p>
            <a:endParaRPr lang="ru-RU" sz="3000" dirty="0"/>
          </a:p>
          <a:p>
            <a:r>
              <a:rPr lang="ru-RU" sz="3000" dirty="0" smtClean="0"/>
              <a:t>Технология проведения</a:t>
            </a:r>
          </a:p>
          <a:p>
            <a:endParaRPr lang="ru-RU" sz="3000" dirty="0"/>
          </a:p>
          <a:p>
            <a:r>
              <a:rPr lang="ru-RU" sz="3000" dirty="0" smtClean="0"/>
              <a:t>Структура задания</a:t>
            </a:r>
          </a:p>
          <a:p>
            <a:endParaRPr lang="ru-RU" sz="3000" dirty="0"/>
          </a:p>
          <a:p>
            <a:r>
              <a:rPr lang="ru-RU" sz="3000" dirty="0" smtClean="0"/>
              <a:t>Проверка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49047"/>
            <a:ext cx="4724400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Даты проведения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2160590"/>
            <a:ext cx="8991600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FF0000"/>
                </a:solidFill>
              </a:rPr>
              <a:t>14 февраля 2024 г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1"/>
                </a:solidFill>
              </a:rPr>
              <a:t>13 марта 2024 г.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1"/>
                </a:solidFill>
              </a:rPr>
              <a:t>15 мая 2024 г.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24kovrov.ru/images/novosti/2016/11/repetitor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43" y="130345"/>
            <a:ext cx="1343243" cy="14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199" y="152400"/>
            <a:ext cx="4876801" cy="1066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Структура итогового собеседования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2160590"/>
            <a:ext cx="7864415" cy="45450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Задание </a:t>
            </a:r>
            <a:r>
              <a:rPr lang="ru-RU" sz="2800" dirty="0">
                <a:solidFill>
                  <a:schemeClr val="tx1"/>
                </a:solidFill>
              </a:rPr>
              <a:t>1. Чтение текста </a:t>
            </a:r>
            <a:r>
              <a:rPr lang="ru-RU" sz="2800" dirty="0" smtClean="0">
                <a:solidFill>
                  <a:schemeClr val="tx1"/>
                </a:solidFill>
              </a:rPr>
              <a:t>вслух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Задание </a:t>
            </a:r>
            <a:r>
              <a:rPr lang="ru-RU" sz="2800" dirty="0">
                <a:solidFill>
                  <a:schemeClr val="tx1"/>
                </a:solidFill>
              </a:rPr>
              <a:t>2. Подробный пересказ текста с включением приведённого </a:t>
            </a:r>
            <a:r>
              <a:rPr lang="ru-RU" sz="2800" dirty="0" smtClean="0">
                <a:solidFill>
                  <a:schemeClr val="tx1"/>
                </a:solidFill>
              </a:rPr>
              <a:t>высказывания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Задание </a:t>
            </a:r>
            <a:r>
              <a:rPr lang="ru-RU" sz="2800" dirty="0">
                <a:solidFill>
                  <a:schemeClr val="tx1"/>
                </a:solidFill>
              </a:rPr>
              <a:t>3. Монологическое </a:t>
            </a:r>
            <a:r>
              <a:rPr lang="ru-RU" sz="2800" dirty="0" smtClean="0">
                <a:solidFill>
                  <a:schemeClr val="tx1"/>
                </a:solidFill>
              </a:rPr>
              <a:t>высказывание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Задание </a:t>
            </a:r>
            <a:r>
              <a:rPr lang="ru-RU" sz="2800" dirty="0">
                <a:solidFill>
                  <a:schemeClr val="tx1"/>
                </a:solidFill>
              </a:rPr>
              <a:t>4. Диалог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3" y="130345"/>
            <a:ext cx="1343243" cy="14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186" y="283553"/>
            <a:ext cx="6088414" cy="85944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Итоговое собеседование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Часть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Часть</a:t>
            </a:r>
            <a:r>
              <a:rPr lang="ru-RU" sz="2400" b="1" u="sng" dirty="0" smtClean="0">
                <a:solidFill>
                  <a:srgbClr val="FF0000"/>
                </a:solidFill>
              </a:rPr>
              <a:t> 1 состоит </a:t>
            </a:r>
            <a:r>
              <a:rPr lang="ru-RU" sz="2400" b="1" u="sng" dirty="0">
                <a:solidFill>
                  <a:srgbClr val="FF0000"/>
                </a:solidFill>
              </a:rPr>
              <a:t>из двух </a:t>
            </a:r>
            <a:r>
              <a:rPr lang="ru-RU" sz="2400" b="1" u="sng" dirty="0" smtClean="0">
                <a:solidFill>
                  <a:srgbClr val="FF0000"/>
                </a:solidFill>
              </a:rPr>
              <a:t>заданий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Задания </a:t>
            </a:r>
            <a:r>
              <a:rPr lang="ru-RU" sz="2400" dirty="0">
                <a:solidFill>
                  <a:schemeClr val="tx1"/>
                </a:solidFill>
              </a:rPr>
              <a:t>1 и 2 выполняются с использованием одного текста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Задание 1 </a:t>
            </a:r>
            <a:r>
              <a:rPr lang="ru-RU" sz="2400" dirty="0">
                <a:solidFill>
                  <a:schemeClr val="tx1"/>
                </a:solidFill>
              </a:rPr>
              <a:t>– чтение вслух небольшого текста. Время на подготовку – до 2-х минут.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задании 2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пересказ прочитанного текста, </a:t>
            </a:r>
            <a:r>
              <a:rPr lang="ru-RU" sz="2400" dirty="0">
                <a:solidFill>
                  <a:schemeClr val="tx1"/>
                </a:solidFill>
              </a:rPr>
              <a:t>дополнив его высказыванием.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Время </a:t>
            </a:r>
            <a:r>
              <a:rPr lang="ru-RU" sz="2400" dirty="0">
                <a:solidFill>
                  <a:schemeClr val="tx1"/>
                </a:solidFill>
              </a:rPr>
              <a:t>на подготовку – до 2-х минут.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3" y="130345"/>
            <a:ext cx="1343243" cy="14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457200"/>
            <a:ext cx="7239000" cy="624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Часть 2 состоит из двух заданий</a:t>
            </a:r>
            <a:r>
              <a:rPr lang="ru-RU" sz="2800" b="1" u="sng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задании 3 </a:t>
            </a:r>
            <a:r>
              <a:rPr lang="ru-RU" sz="2400" dirty="0">
                <a:solidFill>
                  <a:schemeClr val="tx1"/>
                </a:solidFill>
              </a:rPr>
              <a:t>предлагается выбрать один из трёх предложенных вариантов беседы: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описание </a:t>
            </a:r>
            <a:r>
              <a:rPr lang="ru-RU" sz="2400" dirty="0">
                <a:solidFill>
                  <a:schemeClr val="tx1"/>
                </a:solidFill>
              </a:rPr>
              <a:t>фотографии,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повествование </a:t>
            </a:r>
            <a:r>
              <a:rPr lang="ru-RU" sz="2400" dirty="0">
                <a:solidFill>
                  <a:schemeClr val="tx1"/>
                </a:solidFill>
              </a:rPr>
              <a:t>на основе жизненного опыта,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рассуждение </a:t>
            </a:r>
            <a:r>
              <a:rPr lang="ru-RU" sz="2400" dirty="0">
                <a:solidFill>
                  <a:schemeClr val="tx1"/>
                </a:solidFill>
              </a:rPr>
              <a:t>по одной из сформулированных проблем – и построить монологическое высказывание.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Время </a:t>
            </a:r>
            <a:r>
              <a:rPr lang="ru-RU" sz="2400" dirty="0">
                <a:solidFill>
                  <a:schemeClr val="tx1"/>
                </a:solidFill>
              </a:rPr>
              <a:t>на подготовку – 1 минута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задании 4</a:t>
            </a:r>
            <a:r>
              <a:rPr lang="ru-RU" sz="2400" dirty="0">
                <a:solidFill>
                  <a:schemeClr val="tx1"/>
                </a:solidFill>
              </a:rPr>
              <a:t> Вам предстоит поучаствовать в беседе по теме предыдущего задания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Общее время Вашего ответа (включая время на подготовку) – примерно </a:t>
            </a:r>
            <a:r>
              <a:rPr lang="ru-RU" sz="2400" b="1" dirty="0">
                <a:solidFill>
                  <a:schemeClr val="tx1"/>
                </a:solidFill>
              </a:rPr>
              <a:t>15-16 минут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>
                <a:solidFill>
                  <a:schemeClr val="tx1"/>
                </a:solidFill>
              </a:rPr>
              <a:t>протяжении всего времени ответа ведётся аудиозапись.</a:t>
            </a:r>
          </a:p>
          <a:p>
            <a:pPr marL="0" indent="0" algn="ctr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«ЗАЧЕТ» если набрано  </a:t>
            </a:r>
            <a:r>
              <a:rPr lang="ru-RU" sz="2300" b="1" u="sng" dirty="0">
                <a:solidFill>
                  <a:srgbClr val="FF0000"/>
                </a:solidFill>
              </a:rPr>
              <a:t>10 или более баллов</a:t>
            </a:r>
            <a:r>
              <a:rPr lang="ru-RU" sz="2300" b="1" dirty="0">
                <a:solidFill>
                  <a:srgbClr val="FF0000"/>
                </a:solidFill>
              </a:rPr>
              <a:t>.</a:t>
            </a:r>
            <a:endParaRPr lang="ru-RU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7025052" cy="71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</TotalTime>
  <Words>958</Words>
  <Application>Microsoft Office PowerPoint</Application>
  <PresentationFormat>Экран (4:3)</PresentationFormat>
  <Paragraphs>304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Microsoft Sans Serif</vt:lpstr>
      <vt:lpstr>Times New Roman</vt:lpstr>
      <vt:lpstr>Trebuchet MS</vt:lpstr>
      <vt:lpstr>Wingdings</vt:lpstr>
      <vt:lpstr>Wingdings 3</vt:lpstr>
      <vt:lpstr>1_Аспект</vt:lpstr>
      <vt:lpstr>Аспект</vt:lpstr>
      <vt:lpstr>Особенности  организации и проведения государственной  итоговой аттестации по образовательным программам основного общего образования  в 2023-2024 году     </vt:lpstr>
      <vt:lpstr>Нормативно-правовое обеспечение: </vt:lpstr>
      <vt:lpstr>Допуск к Государственной итоговой аттестации</vt:lpstr>
      <vt:lpstr>Презентация PowerPoint</vt:lpstr>
      <vt:lpstr>Даты проведения </vt:lpstr>
      <vt:lpstr>Структура итогового собеседования</vt:lpstr>
      <vt:lpstr>Итоговое собеседование </vt:lpstr>
      <vt:lpstr>Презентация PowerPoint</vt:lpstr>
      <vt:lpstr>Презентация PowerPoint</vt:lpstr>
      <vt:lpstr>Допуск к государственной итоговой аттестации  по образовательным программам основного  общего образования  </vt:lpstr>
      <vt:lpstr>Учебные предметы ГИА-9</vt:lpstr>
      <vt:lpstr>Особые условия: увеличение продолжительности экзамена на 1,5 часа </vt:lpstr>
      <vt:lpstr>Презентация PowerPoint</vt:lpstr>
      <vt:lpstr>Выбор экзаменов по учебным предметам в 2024 году</vt:lpstr>
      <vt:lpstr>Презентация PowerPoint</vt:lpstr>
      <vt:lpstr>Расписание проведения ОГЭ  в 2024 году</vt:lpstr>
      <vt:lpstr>Расписание проведения ОГЭ  в 2024 году</vt:lpstr>
      <vt:lpstr>Проведение ГИА</vt:lpstr>
      <vt:lpstr>ГИА-9 с использованием компьютера и ПО</vt:lpstr>
      <vt:lpstr>Разрешено использовать </vt:lpstr>
      <vt:lpstr>Шкала перевода баллов ОГЭ в оценку в 2024 году</vt:lpstr>
      <vt:lpstr>Основание для выдачи  аттестата</vt:lpstr>
      <vt:lpstr>Итоговые оценки в аттестат </vt:lpstr>
      <vt:lpstr>Информационные ресурсы 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Hewlett-Packard Company</cp:lastModifiedBy>
  <cp:revision>807</cp:revision>
  <cp:lastPrinted>2022-05-11T14:35:54Z</cp:lastPrinted>
  <dcterms:created xsi:type="dcterms:W3CDTF">1601-01-01T00:00:00Z</dcterms:created>
  <dcterms:modified xsi:type="dcterms:W3CDTF">2024-01-25T08:21:41Z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